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6" r:id="rId1"/>
  </p:sldMasterIdLst>
  <p:notesMasterIdLst>
    <p:notesMasterId r:id="rId16"/>
  </p:notesMasterIdLst>
  <p:handoutMasterIdLst>
    <p:handoutMasterId r:id="rId17"/>
  </p:handoutMasterIdLst>
  <p:sldIdLst>
    <p:sldId id="337" r:id="rId2"/>
    <p:sldId id="369" r:id="rId3"/>
    <p:sldId id="373" r:id="rId4"/>
    <p:sldId id="348" r:id="rId5"/>
    <p:sldId id="319" r:id="rId6"/>
    <p:sldId id="321" r:id="rId7"/>
    <p:sldId id="345" r:id="rId8"/>
    <p:sldId id="338" r:id="rId9"/>
    <p:sldId id="347" r:id="rId10"/>
    <p:sldId id="370" r:id="rId11"/>
    <p:sldId id="371" r:id="rId12"/>
    <p:sldId id="372" r:id="rId13"/>
    <p:sldId id="341" r:id="rId14"/>
    <p:sldId id="368"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20" autoAdjust="0"/>
  </p:normalViewPr>
  <p:slideViewPr>
    <p:cSldViewPr snapToGrid="0" showGuides="1">
      <p:cViewPr varScale="1">
        <p:scale>
          <a:sx n="115" d="100"/>
          <a:sy n="115" d="100"/>
        </p:scale>
        <p:origin x="222" y="108"/>
      </p:cViewPr>
      <p:guideLst>
        <p:guide pos="288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53" d="100"/>
          <a:sy n="53" d="100"/>
        </p:scale>
        <p:origin x="3054" y="7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na.blkint.com\dfs\Delaware\Project\PMG\SSG\Presentation%20Slides\Excel%20Sources%20for%20Charts\WAM%20Trend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na.blkint.com\dfs\Delaware\Project\PMG\SSG\Presentation%20Slides\Excel%20Sources%20for%20Charts\Dot%20Plot%20Chart.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65556655244809"/>
          <c:y val="2.306530718983393E-2"/>
          <c:w val="0.8429395624172682"/>
          <c:h val="0.7368999109377391"/>
        </c:manualLayout>
      </c:layout>
      <c:lineChart>
        <c:grouping val="standard"/>
        <c:varyColors val="0"/>
        <c:ser>
          <c:idx val="0"/>
          <c:order val="0"/>
          <c:tx>
            <c:strRef>
              <c:f>'Data 1'!$B$3</c:f>
              <c:strCache>
                <c:ptCount val="1"/>
                <c:pt idx="0">
                  <c:v>Government</c:v>
                </c:pt>
              </c:strCache>
            </c:strRef>
          </c:tx>
          <c:marker>
            <c:symbol val="none"/>
          </c:marker>
          <c:cat>
            <c:numRef>
              <c:f>'Data 1'!$A$48:$A$535</c:f>
              <c:numCache>
                <c:formatCode>m/d/yyyy</c:formatCode>
                <c:ptCount val="488"/>
                <c:pt idx="0">
                  <c:v>39392</c:v>
                </c:pt>
                <c:pt idx="1">
                  <c:v>39399</c:v>
                </c:pt>
                <c:pt idx="2">
                  <c:v>39406</c:v>
                </c:pt>
                <c:pt idx="3">
                  <c:v>39413</c:v>
                </c:pt>
                <c:pt idx="4">
                  <c:v>39420</c:v>
                </c:pt>
                <c:pt idx="5">
                  <c:v>39427</c:v>
                </c:pt>
                <c:pt idx="6">
                  <c:v>39434</c:v>
                </c:pt>
                <c:pt idx="7">
                  <c:v>39441</c:v>
                </c:pt>
                <c:pt idx="8">
                  <c:v>39448</c:v>
                </c:pt>
                <c:pt idx="9">
                  <c:v>39455</c:v>
                </c:pt>
                <c:pt idx="10">
                  <c:v>39462</c:v>
                </c:pt>
                <c:pt idx="11">
                  <c:v>39469</c:v>
                </c:pt>
                <c:pt idx="12">
                  <c:v>39476</c:v>
                </c:pt>
                <c:pt idx="13">
                  <c:v>39483</c:v>
                </c:pt>
                <c:pt idx="14">
                  <c:v>39490</c:v>
                </c:pt>
                <c:pt idx="15">
                  <c:v>39497</c:v>
                </c:pt>
                <c:pt idx="16">
                  <c:v>39504</c:v>
                </c:pt>
                <c:pt idx="17">
                  <c:v>39511</c:v>
                </c:pt>
                <c:pt idx="18">
                  <c:v>39518</c:v>
                </c:pt>
                <c:pt idx="19">
                  <c:v>39525</c:v>
                </c:pt>
                <c:pt idx="20">
                  <c:v>39532</c:v>
                </c:pt>
                <c:pt idx="21">
                  <c:v>39539</c:v>
                </c:pt>
                <c:pt idx="22">
                  <c:v>39546</c:v>
                </c:pt>
                <c:pt idx="23">
                  <c:v>39553</c:v>
                </c:pt>
                <c:pt idx="24">
                  <c:v>39560</c:v>
                </c:pt>
                <c:pt idx="25">
                  <c:v>39567</c:v>
                </c:pt>
                <c:pt idx="26">
                  <c:v>39574</c:v>
                </c:pt>
                <c:pt idx="27">
                  <c:v>39581</c:v>
                </c:pt>
                <c:pt idx="28">
                  <c:v>39588</c:v>
                </c:pt>
                <c:pt idx="29">
                  <c:v>39595</c:v>
                </c:pt>
                <c:pt idx="30">
                  <c:v>39602</c:v>
                </c:pt>
                <c:pt idx="31">
                  <c:v>39609</c:v>
                </c:pt>
                <c:pt idx="32">
                  <c:v>39616</c:v>
                </c:pt>
                <c:pt idx="33">
                  <c:v>39623</c:v>
                </c:pt>
                <c:pt idx="34">
                  <c:v>39630</c:v>
                </c:pt>
                <c:pt idx="35">
                  <c:v>39637</c:v>
                </c:pt>
                <c:pt idx="36">
                  <c:v>39644</c:v>
                </c:pt>
                <c:pt idx="37">
                  <c:v>39651</c:v>
                </c:pt>
                <c:pt idx="38">
                  <c:v>39658</c:v>
                </c:pt>
                <c:pt idx="39">
                  <c:v>39665</c:v>
                </c:pt>
                <c:pt idx="40">
                  <c:v>39672</c:v>
                </c:pt>
                <c:pt idx="41">
                  <c:v>39679</c:v>
                </c:pt>
                <c:pt idx="42">
                  <c:v>39686</c:v>
                </c:pt>
                <c:pt idx="43">
                  <c:v>39693</c:v>
                </c:pt>
                <c:pt idx="44">
                  <c:v>39700</c:v>
                </c:pt>
                <c:pt idx="45">
                  <c:v>39707</c:v>
                </c:pt>
                <c:pt idx="46">
                  <c:v>39714</c:v>
                </c:pt>
                <c:pt idx="47">
                  <c:v>39721</c:v>
                </c:pt>
                <c:pt idx="48">
                  <c:v>39728</c:v>
                </c:pt>
                <c:pt idx="49">
                  <c:v>39735</c:v>
                </c:pt>
                <c:pt idx="50">
                  <c:v>39742</c:v>
                </c:pt>
                <c:pt idx="51">
                  <c:v>39749</c:v>
                </c:pt>
                <c:pt idx="52">
                  <c:v>39756</c:v>
                </c:pt>
                <c:pt idx="53">
                  <c:v>39763</c:v>
                </c:pt>
                <c:pt idx="54">
                  <c:v>39770</c:v>
                </c:pt>
                <c:pt idx="55">
                  <c:v>39777</c:v>
                </c:pt>
                <c:pt idx="56">
                  <c:v>39784</c:v>
                </c:pt>
                <c:pt idx="57">
                  <c:v>39791</c:v>
                </c:pt>
                <c:pt idx="58">
                  <c:v>39798</c:v>
                </c:pt>
                <c:pt idx="59">
                  <c:v>39805</c:v>
                </c:pt>
                <c:pt idx="60">
                  <c:v>39812</c:v>
                </c:pt>
                <c:pt idx="61">
                  <c:v>39819</c:v>
                </c:pt>
                <c:pt idx="62">
                  <c:v>39826</c:v>
                </c:pt>
                <c:pt idx="63">
                  <c:v>39833</c:v>
                </c:pt>
                <c:pt idx="64">
                  <c:v>39840</c:v>
                </c:pt>
                <c:pt idx="65">
                  <c:v>39847</c:v>
                </c:pt>
                <c:pt idx="66">
                  <c:v>39854</c:v>
                </c:pt>
                <c:pt idx="67">
                  <c:v>39861</c:v>
                </c:pt>
                <c:pt idx="68">
                  <c:v>39868</c:v>
                </c:pt>
                <c:pt idx="69">
                  <c:v>39875</c:v>
                </c:pt>
                <c:pt idx="70">
                  <c:v>39882</c:v>
                </c:pt>
                <c:pt idx="71">
                  <c:v>39889</c:v>
                </c:pt>
                <c:pt idx="72">
                  <c:v>39896</c:v>
                </c:pt>
                <c:pt idx="73">
                  <c:v>39903</c:v>
                </c:pt>
                <c:pt idx="74">
                  <c:v>39910</c:v>
                </c:pt>
                <c:pt idx="75">
                  <c:v>39917</c:v>
                </c:pt>
                <c:pt idx="76">
                  <c:v>39924</c:v>
                </c:pt>
                <c:pt idx="77">
                  <c:v>39931</c:v>
                </c:pt>
                <c:pt idx="78">
                  <c:v>39938</c:v>
                </c:pt>
                <c:pt idx="79">
                  <c:v>39945</c:v>
                </c:pt>
                <c:pt idx="80">
                  <c:v>39952</c:v>
                </c:pt>
                <c:pt idx="81">
                  <c:v>39959</c:v>
                </c:pt>
                <c:pt idx="82">
                  <c:v>39966</c:v>
                </c:pt>
                <c:pt idx="83">
                  <c:v>39973</c:v>
                </c:pt>
                <c:pt idx="84">
                  <c:v>39980</c:v>
                </c:pt>
                <c:pt idx="85">
                  <c:v>39987</c:v>
                </c:pt>
                <c:pt idx="86">
                  <c:v>39994</c:v>
                </c:pt>
                <c:pt idx="87">
                  <c:v>40001</c:v>
                </c:pt>
                <c:pt idx="88">
                  <c:v>40008</c:v>
                </c:pt>
                <c:pt idx="89">
                  <c:v>40015</c:v>
                </c:pt>
                <c:pt idx="90">
                  <c:v>40022</c:v>
                </c:pt>
                <c:pt idx="91">
                  <c:v>40029</c:v>
                </c:pt>
                <c:pt idx="92">
                  <c:v>40036</c:v>
                </c:pt>
                <c:pt idx="93">
                  <c:v>40043</c:v>
                </c:pt>
                <c:pt idx="94">
                  <c:v>40050</c:v>
                </c:pt>
                <c:pt idx="95">
                  <c:v>40057</c:v>
                </c:pt>
                <c:pt idx="96">
                  <c:v>40064</c:v>
                </c:pt>
                <c:pt idx="97">
                  <c:v>40071</c:v>
                </c:pt>
                <c:pt idx="98">
                  <c:v>40078</c:v>
                </c:pt>
                <c:pt idx="99">
                  <c:v>40085</c:v>
                </c:pt>
                <c:pt idx="100">
                  <c:v>40092</c:v>
                </c:pt>
                <c:pt idx="101">
                  <c:v>40099</c:v>
                </c:pt>
                <c:pt idx="102">
                  <c:v>40106</c:v>
                </c:pt>
                <c:pt idx="103">
                  <c:v>40113</c:v>
                </c:pt>
                <c:pt idx="104">
                  <c:v>40120</c:v>
                </c:pt>
                <c:pt idx="105">
                  <c:v>40127</c:v>
                </c:pt>
                <c:pt idx="106">
                  <c:v>40134</c:v>
                </c:pt>
                <c:pt idx="107">
                  <c:v>40141</c:v>
                </c:pt>
                <c:pt idx="108">
                  <c:v>40148</c:v>
                </c:pt>
                <c:pt idx="109">
                  <c:v>40155</c:v>
                </c:pt>
                <c:pt idx="110">
                  <c:v>40162</c:v>
                </c:pt>
                <c:pt idx="111">
                  <c:v>40169</c:v>
                </c:pt>
                <c:pt idx="112">
                  <c:v>40176</c:v>
                </c:pt>
                <c:pt idx="113">
                  <c:v>40183</c:v>
                </c:pt>
                <c:pt idx="114">
                  <c:v>40190</c:v>
                </c:pt>
                <c:pt idx="115">
                  <c:v>40197</c:v>
                </c:pt>
                <c:pt idx="116">
                  <c:v>40204</c:v>
                </c:pt>
                <c:pt idx="117">
                  <c:v>40211</c:v>
                </c:pt>
                <c:pt idx="118">
                  <c:v>40218</c:v>
                </c:pt>
                <c:pt idx="119">
                  <c:v>40225</c:v>
                </c:pt>
                <c:pt idx="120">
                  <c:v>40232</c:v>
                </c:pt>
                <c:pt idx="121">
                  <c:v>40239</c:v>
                </c:pt>
                <c:pt idx="122">
                  <c:v>40246</c:v>
                </c:pt>
                <c:pt idx="123">
                  <c:v>40253</c:v>
                </c:pt>
                <c:pt idx="124">
                  <c:v>40260</c:v>
                </c:pt>
                <c:pt idx="125">
                  <c:v>40267</c:v>
                </c:pt>
                <c:pt idx="126">
                  <c:v>40274</c:v>
                </c:pt>
                <c:pt idx="127">
                  <c:v>40281</c:v>
                </c:pt>
                <c:pt idx="128">
                  <c:v>40288</c:v>
                </c:pt>
                <c:pt idx="129">
                  <c:v>40295</c:v>
                </c:pt>
                <c:pt idx="130">
                  <c:v>40302</c:v>
                </c:pt>
                <c:pt idx="131">
                  <c:v>40309</c:v>
                </c:pt>
                <c:pt idx="132">
                  <c:v>40316</c:v>
                </c:pt>
                <c:pt idx="133">
                  <c:v>40323</c:v>
                </c:pt>
                <c:pt idx="134">
                  <c:v>40330</c:v>
                </c:pt>
                <c:pt idx="135">
                  <c:v>40337</c:v>
                </c:pt>
                <c:pt idx="136">
                  <c:v>40344</c:v>
                </c:pt>
                <c:pt idx="137">
                  <c:v>40351</c:v>
                </c:pt>
                <c:pt idx="138">
                  <c:v>40358</c:v>
                </c:pt>
                <c:pt idx="139">
                  <c:v>40365</c:v>
                </c:pt>
                <c:pt idx="140">
                  <c:v>40372</c:v>
                </c:pt>
                <c:pt idx="141">
                  <c:v>40379</c:v>
                </c:pt>
                <c:pt idx="142">
                  <c:v>40386</c:v>
                </c:pt>
                <c:pt idx="143">
                  <c:v>40393</c:v>
                </c:pt>
                <c:pt idx="144">
                  <c:v>40400</c:v>
                </c:pt>
                <c:pt idx="145">
                  <c:v>40407</c:v>
                </c:pt>
                <c:pt idx="146">
                  <c:v>40414</c:v>
                </c:pt>
                <c:pt idx="147">
                  <c:v>40421</c:v>
                </c:pt>
                <c:pt idx="148">
                  <c:v>40428</c:v>
                </c:pt>
                <c:pt idx="149">
                  <c:v>40435</c:v>
                </c:pt>
                <c:pt idx="150">
                  <c:v>40442</c:v>
                </c:pt>
                <c:pt idx="151">
                  <c:v>40449</c:v>
                </c:pt>
                <c:pt idx="152">
                  <c:v>40456</c:v>
                </c:pt>
                <c:pt idx="153">
                  <c:v>40463</c:v>
                </c:pt>
                <c:pt idx="154">
                  <c:v>40470</c:v>
                </c:pt>
                <c:pt idx="155">
                  <c:v>40477</c:v>
                </c:pt>
                <c:pt idx="156">
                  <c:v>40484</c:v>
                </c:pt>
                <c:pt idx="157">
                  <c:v>40491</c:v>
                </c:pt>
                <c:pt idx="158">
                  <c:v>40498</c:v>
                </c:pt>
                <c:pt idx="159">
                  <c:v>40505</c:v>
                </c:pt>
                <c:pt idx="160">
                  <c:v>40512</c:v>
                </c:pt>
                <c:pt idx="161">
                  <c:v>40519</c:v>
                </c:pt>
                <c:pt idx="162">
                  <c:v>40526</c:v>
                </c:pt>
                <c:pt idx="163">
                  <c:v>40533</c:v>
                </c:pt>
                <c:pt idx="164">
                  <c:v>40540</c:v>
                </c:pt>
                <c:pt idx="165">
                  <c:v>40547</c:v>
                </c:pt>
                <c:pt idx="166">
                  <c:v>40554</c:v>
                </c:pt>
                <c:pt idx="167">
                  <c:v>40561</c:v>
                </c:pt>
                <c:pt idx="168">
                  <c:v>40568</c:v>
                </c:pt>
                <c:pt idx="169">
                  <c:v>40575</c:v>
                </c:pt>
                <c:pt idx="170">
                  <c:v>40582</c:v>
                </c:pt>
                <c:pt idx="171">
                  <c:v>40589</c:v>
                </c:pt>
                <c:pt idx="172">
                  <c:v>40596</c:v>
                </c:pt>
                <c:pt idx="173">
                  <c:v>40603</c:v>
                </c:pt>
                <c:pt idx="174">
                  <c:v>40610</c:v>
                </c:pt>
                <c:pt idx="175">
                  <c:v>40617</c:v>
                </c:pt>
                <c:pt idx="176">
                  <c:v>40624</c:v>
                </c:pt>
                <c:pt idx="177">
                  <c:v>40631</c:v>
                </c:pt>
                <c:pt idx="178">
                  <c:v>40638</c:v>
                </c:pt>
                <c:pt idx="179">
                  <c:v>40645</c:v>
                </c:pt>
                <c:pt idx="180">
                  <c:v>40652</c:v>
                </c:pt>
                <c:pt idx="181">
                  <c:v>40659</c:v>
                </c:pt>
                <c:pt idx="182">
                  <c:v>40666</c:v>
                </c:pt>
                <c:pt idx="183">
                  <c:v>40673</c:v>
                </c:pt>
                <c:pt idx="184">
                  <c:v>40680</c:v>
                </c:pt>
                <c:pt idx="185">
                  <c:v>40687</c:v>
                </c:pt>
                <c:pt idx="186">
                  <c:v>40694</c:v>
                </c:pt>
                <c:pt idx="187">
                  <c:v>40701</c:v>
                </c:pt>
                <c:pt idx="188">
                  <c:v>40708</c:v>
                </c:pt>
                <c:pt idx="189">
                  <c:v>40715</c:v>
                </c:pt>
                <c:pt idx="190">
                  <c:v>40722</c:v>
                </c:pt>
                <c:pt idx="191">
                  <c:v>40729</c:v>
                </c:pt>
                <c:pt idx="192">
                  <c:v>40736</c:v>
                </c:pt>
                <c:pt idx="193">
                  <c:v>40743</c:v>
                </c:pt>
                <c:pt idx="194">
                  <c:v>40750</c:v>
                </c:pt>
                <c:pt idx="195">
                  <c:v>40757</c:v>
                </c:pt>
                <c:pt idx="196">
                  <c:v>40764</c:v>
                </c:pt>
                <c:pt idx="197">
                  <c:v>40771</c:v>
                </c:pt>
                <c:pt idx="198">
                  <c:v>40778</c:v>
                </c:pt>
                <c:pt idx="199">
                  <c:v>40785</c:v>
                </c:pt>
                <c:pt idx="200">
                  <c:v>40792</c:v>
                </c:pt>
                <c:pt idx="201">
                  <c:v>40799</c:v>
                </c:pt>
                <c:pt idx="202">
                  <c:v>40806</c:v>
                </c:pt>
                <c:pt idx="203">
                  <c:v>40813</c:v>
                </c:pt>
                <c:pt idx="204">
                  <c:v>40820</c:v>
                </c:pt>
                <c:pt idx="205">
                  <c:v>40827</c:v>
                </c:pt>
                <c:pt idx="206">
                  <c:v>40834</c:v>
                </c:pt>
                <c:pt idx="207">
                  <c:v>40841</c:v>
                </c:pt>
                <c:pt idx="208">
                  <c:v>40848</c:v>
                </c:pt>
                <c:pt idx="209">
                  <c:v>40855</c:v>
                </c:pt>
                <c:pt idx="210">
                  <c:v>40862</c:v>
                </c:pt>
                <c:pt idx="211">
                  <c:v>40869</c:v>
                </c:pt>
                <c:pt idx="212">
                  <c:v>40876</c:v>
                </c:pt>
                <c:pt idx="213">
                  <c:v>40883</c:v>
                </c:pt>
                <c:pt idx="214">
                  <c:v>40890</c:v>
                </c:pt>
                <c:pt idx="215">
                  <c:v>40897</c:v>
                </c:pt>
                <c:pt idx="216">
                  <c:v>40904</c:v>
                </c:pt>
                <c:pt idx="217">
                  <c:v>40911</c:v>
                </c:pt>
                <c:pt idx="218">
                  <c:v>40918</c:v>
                </c:pt>
                <c:pt idx="219">
                  <c:v>40925</c:v>
                </c:pt>
                <c:pt idx="220">
                  <c:v>40932</c:v>
                </c:pt>
                <c:pt idx="221">
                  <c:v>40939</c:v>
                </c:pt>
                <c:pt idx="222">
                  <c:v>40946</c:v>
                </c:pt>
                <c:pt idx="223">
                  <c:v>40953</c:v>
                </c:pt>
                <c:pt idx="224">
                  <c:v>40960</c:v>
                </c:pt>
                <c:pt idx="225">
                  <c:v>40967</c:v>
                </c:pt>
                <c:pt idx="226">
                  <c:v>40974</c:v>
                </c:pt>
                <c:pt idx="227">
                  <c:v>40981</c:v>
                </c:pt>
                <c:pt idx="228">
                  <c:v>40988</c:v>
                </c:pt>
                <c:pt idx="229">
                  <c:v>40995</c:v>
                </c:pt>
                <c:pt idx="230">
                  <c:v>41002</c:v>
                </c:pt>
                <c:pt idx="231">
                  <c:v>41009</c:v>
                </c:pt>
                <c:pt idx="232">
                  <c:v>41016</c:v>
                </c:pt>
                <c:pt idx="233">
                  <c:v>41023</c:v>
                </c:pt>
                <c:pt idx="234">
                  <c:v>41030</c:v>
                </c:pt>
                <c:pt idx="235">
                  <c:v>41037</c:v>
                </c:pt>
                <c:pt idx="236">
                  <c:v>41044</c:v>
                </c:pt>
                <c:pt idx="237">
                  <c:v>41051</c:v>
                </c:pt>
                <c:pt idx="238">
                  <c:v>41058</c:v>
                </c:pt>
                <c:pt idx="239">
                  <c:v>41065</c:v>
                </c:pt>
                <c:pt idx="240">
                  <c:v>41072</c:v>
                </c:pt>
                <c:pt idx="241">
                  <c:v>41079</c:v>
                </c:pt>
                <c:pt idx="242">
                  <c:v>41086</c:v>
                </c:pt>
                <c:pt idx="243">
                  <c:v>41093</c:v>
                </c:pt>
                <c:pt idx="244">
                  <c:v>41100</c:v>
                </c:pt>
                <c:pt idx="245">
                  <c:v>41107</c:v>
                </c:pt>
                <c:pt idx="246">
                  <c:v>41114</c:v>
                </c:pt>
                <c:pt idx="247">
                  <c:v>41121</c:v>
                </c:pt>
                <c:pt idx="248">
                  <c:v>41128</c:v>
                </c:pt>
                <c:pt idx="249">
                  <c:v>41135</c:v>
                </c:pt>
                <c:pt idx="250">
                  <c:v>41142</c:v>
                </c:pt>
                <c:pt idx="251">
                  <c:v>41149</c:v>
                </c:pt>
                <c:pt idx="252">
                  <c:v>41156</c:v>
                </c:pt>
                <c:pt idx="253">
                  <c:v>41163</c:v>
                </c:pt>
                <c:pt idx="254">
                  <c:v>41170</c:v>
                </c:pt>
                <c:pt idx="255">
                  <c:v>41177</c:v>
                </c:pt>
                <c:pt idx="256">
                  <c:v>41184</c:v>
                </c:pt>
                <c:pt idx="257">
                  <c:v>41191</c:v>
                </c:pt>
                <c:pt idx="258">
                  <c:v>41198</c:v>
                </c:pt>
                <c:pt idx="259">
                  <c:v>41205</c:v>
                </c:pt>
                <c:pt idx="260">
                  <c:v>41212</c:v>
                </c:pt>
                <c:pt idx="261">
                  <c:v>41219</c:v>
                </c:pt>
                <c:pt idx="262">
                  <c:v>41226</c:v>
                </c:pt>
                <c:pt idx="263">
                  <c:v>41233</c:v>
                </c:pt>
                <c:pt idx="264">
                  <c:v>41240</c:v>
                </c:pt>
                <c:pt idx="265">
                  <c:v>41247</c:v>
                </c:pt>
                <c:pt idx="266">
                  <c:v>41254</c:v>
                </c:pt>
                <c:pt idx="267">
                  <c:v>41261</c:v>
                </c:pt>
                <c:pt idx="268">
                  <c:v>41268</c:v>
                </c:pt>
                <c:pt idx="269">
                  <c:v>41275</c:v>
                </c:pt>
                <c:pt idx="270">
                  <c:v>41282</c:v>
                </c:pt>
                <c:pt idx="271">
                  <c:v>41289</c:v>
                </c:pt>
                <c:pt idx="272">
                  <c:v>41296</c:v>
                </c:pt>
                <c:pt idx="273">
                  <c:v>41303</c:v>
                </c:pt>
                <c:pt idx="274">
                  <c:v>41310</c:v>
                </c:pt>
                <c:pt idx="275">
                  <c:v>41317</c:v>
                </c:pt>
                <c:pt idx="276">
                  <c:v>41324</c:v>
                </c:pt>
                <c:pt idx="277">
                  <c:v>41331</c:v>
                </c:pt>
                <c:pt idx="278">
                  <c:v>41338</c:v>
                </c:pt>
                <c:pt idx="279">
                  <c:v>41345</c:v>
                </c:pt>
                <c:pt idx="280">
                  <c:v>41352</c:v>
                </c:pt>
                <c:pt idx="281">
                  <c:v>41359</c:v>
                </c:pt>
                <c:pt idx="282">
                  <c:v>41366</c:v>
                </c:pt>
                <c:pt idx="283">
                  <c:v>41373</c:v>
                </c:pt>
                <c:pt idx="284">
                  <c:v>41380</c:v>
                </c:pt>
                <c:pt idx="285">
                  <c:v>41387</c:v>
                </c:pt>
                <c:pt idx="286">
                  <c:v>41394</c:v>
                </c:pt>
                <c:pt idx="287">
                  <c:v>41408</c:v>
                </c:pt>
                <c:pt idx="288">
                  <c:v>41422</c:v>
                </c:pt>
                <c:pt idx="289">
                  <c:v>41429</c:v>
                </c:pt>
                <c:pt idx="290">
                  <c:v>41443</c:v>
                </c:pt>
                <c:pt idx="291">
                  <c:v>41450</c:v>
                </c:pt>
                <c:pt idx="292">
                  <c:v>41457</c:v>
                </c:pt>
                <c:pt idx="293">
                  <c:v>41464</c:v>
                </c:pt>
                <c:pt idx="294">
                  <c:v>41471</c:v>
                </c:pt>
                <c:pt idx="295">
                  <c:v>41478</c:v>
                </c:pt>
                <c:pt idx="296">
                  <c:v>41485</c:v>
                </c:pt>
                <c:pt idx="297">
                  <c:v>41492</c:v>
                </c:pt>
                <c:pt idx="298">
                  <c:v>41499</c:v>
                </c:pt>
                <c:pt idx="299">
                  <c:v>41506</c:v>
                </c:pt>
                <c:pt idx="300">
                  <c:v>41513</c:v>
                </c:pt>
                <c:pt idx="301">
                  <c:v>41520</c:v>
                </c:pt>
                <c:pt idx="302">
                  <c:v>41527</c:v>
                </c:pt>
                <c:pt idx="303">
                  <c:v>41534</c:v>
                </c:pt>
                <c:pt idx="304">
                  <c:v>41541</c:v>
                </c:pt>
                <c:pt idx="305">
                  <c:v>41548</c:v>
                </c:pt>
                <c:pt idx="306">
                  <c:v>41555</c:v>
                </c:pt>
                <c:pt idx="307">
                  <c:v>41562</c:v>
                </c:pt>
                <c:pt idx="308">
                  <c:v>41569</c:v>
                </c:pt>
                <c:pt idx="309">
                  <c:v>41576</c:v>
                </c:pt>
                <c:pt idx="310">
                  <c:v>41583</c:v>
                </c:pt>
                <c:pt idx="311">
                  <c:v>41590</c:v>
                </c:pt>
                <c:pt idx="312">
                  <c:v>41597</c:v>
                </c:pt>
                <c:pt idx="313">
                  <c:v>41604</c:v>
                </c:pt>
                <c:pt idx="314">
                  <c:v>41611</c:v>
                </c:pt>
                <c:pt idx="315">
                  <c:v>41618</c:v>
                </c:pt>
                <c:pt idx="316">
                  <c:v>41625</c:v>
                </c:pt>
                <c:pt idx="317">
                  <c:v>41632</c:v>
                </c:pt>
                <c:pt idx="318">
                  <c:v>41639</c:v>
                </c:pt>
                <c:pt idx="319">
                  <c:v>41646</c:v>
                </c:pt>
                <c:pt idx="320">
                  <c:v>41653</c:v>
                </c:pt>
                <c:pt idx="321">
                  <c:v>41660</c:v>
                </c:pt>
                <c:pt idx="322">
                  <c:v>41667</c:v>
                </c:pt>
                <c:pt idx="323">
                  <c:v>41674</c:v>
                </c:pt>
                <c:pt idx="324">
                  <c:v>41681</c:v>
                </c:pt>
                <c:pt idx="325">
                  <c:v>41688</c:v>
                </c:pt>
                <c:pt idx="326">
                  <c:v>41695</c:v>
                </c:pt>
                <c:pt idx="327">
                  <c:v>41702</c:v>
                </c:pt>
                <c:pt idx="328">
                  <c:v>41709</c:v>
                </c:pt>
                <c:pt idx="329">
                  <c:v>41716</c:v>
                </c:pt>
                <c:pt idx="330">
                  <c:v>41723</c:v>
                </c:pt>
                <c:pt idx="331">
                  <c:v>41730</c:v>
                </c:pt>
                <c:pt idx="332">
                  <c:v>41737</c:v>
                </c:pt>
                <c:pt idx="333">
                  <c:v>41744</c:v>
                </c:pt>
                <c:pt idx="334">
                  <c:v>41751</c:v>
                </c:pt>
                <c:pt idx="335">
                  <c:v>41758</c:v>
                </c:pt>
                <c:pt idx="336">
                  <c:v>41765</c:v>
                </c:pt>
                <c:pt idx="337">
                  <c:v>41772</c:v>
                </c:pt>
                <c:pt idx="338">
                  <c:v>41779</c:v>
                </c:pt>
                <c:pt idx="339">
                  <c:v>41786</c:v>
                </c:pt>
                <c:pt idx="340">
                  <c:v>41793</c:v>
                </c:pt>
                <c:pt idx="341">
                  <c:v>41800</c:v>
                </c:pt>
                <c:pt idx="342">
                  <c:v>41807</c:v>
                </c:pt>
                <c:pt idx="343">
                  <c:v>41814</c:v>
                </c:pt>
                <c:pt idx="344">
                  <c:v>41821</c:v>
                </c:pt>
                <c:pt idx="345">
                  <c:v>41828</c:v>
                </c:pt>
                <c:pt idx="346">
                  <c:v>41835</c:v>
                </c:pt>
                <c:pt idx="347">
                  <c:v>41842</c:v>
                </c:pt>
                <c:pt idx="348">
                  <c:v>41849</c:v>
                </c:pt>
                <c:pt idx="349">
                  <c:v>41856</c:v>
                </c:pt>
                <c:pt idx="350">
                  <c:v>41863</c:v>
                </c:pt>
                <c:pt idx="351">
                  <c:v>41870</c:v>
                </c:pt>
                <c:pt idx="352">
                  <c:v>41877</c:v>
                </c:pt>
                <c:pt idx="353">
                  <c:v>41884</c:v>
                </c:pt>
                <c:pt idx="354">
                  <c:v>41891</c:v>
                </c:pt>
                <c:pt idx="355">
                  <c:v>41898</c:v>
                </c:pt>
                <c:pt idx="356">
                  <c:v>41905</c:v>
                </c:pt>
                <c:pt idx="357">
                  <c:v>41912</c:v>
                </c:pt>
                <c:pt idx="358">
                  <c:v>41919</c:v>
                </c:pt>
                <c:pt idx="359">
                  <c:v>41926</c:v>
                </c:pt>
                <c:pt idx="360">
                  <c:v>41933</c:v>
                </c:pt>
                <c:pt idx="361">
                  <c:v>41940</c:v>
                </c:pt>
                <c:pt idx="362">
                  <c:v>41947</c:v>
                </c:pt>
                <c:pt idx="363">
                  <c:v>41954</c:v>
                </c:pt>
                <c:pt idx="364">
                  <c:v>41961</c:v>
                </c:pt>
                <c:pt idx="365">
                  <c:v>41968</c:v>
                </c:pt>
                <c:pt idx="366">
                  <c:v>41975</c:v>
                </c:pt>
                <c:pt idx="367">
                  <c:v>41982</c:v>
                </c:pt>
                <c:pt idx="368">
                  <c:v>41989</c:v>
                </c:pt>
                <c:pt idx="369">
                  <c:v>41996</c:v>
                </c:pt>
                <c:pt idx="370">
                  <c:v>42003</c:v>
                </c:pt>
                <c:pt idx="371">
                  <c:v>42010</c:v>
                </c:pt>
                <c:pt idx="372">
                  <c:v>42017</c:v>
                </c:pt>
                <c:pt idx="373">
                  <c:v>42024</c:v>
                </c:pt>
                <c:pt idx="374">
                  <c:v>42031</c:v>
                </c:pt>
                <c:pt idx="375">
                  <c:v>42038</c:v>
                </c:pt>
                <c:pt idx="376">
                  <c:v>42045</c:v>
                </c:pt>
                <c:pt idx="377">
                  <c:v>42052</c:v>
                </c:pt>
                <c:pt idx="378">
                  <c:v>42059</c:v>
                </c:pt>
                <c:pt idx="379">
                  <c:v>42066</c:v>
                </c:pt>
                <c:pt idx="380">
                  <c:v>42073</c:v>
                </c:pt>
                <c:pt idx="381">
                  <c:v>42080</c:v>
                </c:pt>
                <c:pt idx="382">
                  <c:v>42087</c:v>
                </c:pt>
                <c:pt idx="383">
                  <c:v>42094</c:v>
                </c:pt>
                <c:pt idx="384">
                  <c:v>42101</c:v>
                </c:pt>
                <c:pt idx="385">
                  <c:v>42108</c:v>
                </c:pt>
                <c:pt idx="386">
                  <c:v>42115</c:v>
                </c:pt>
                <c:pt idx="387">
                  <c:v>42122</c:v>
                </c:pt>
                <c:pt idx="388">
                  <c:v>42129</c:v>
                </c:pt>
                <c:pt idx="389">
                  <c:v>42136</c:v>
                </c:pt>
                <c:pt idx="390">
                  <c:v>42143</c:v>
                </c:pt>
                <c:pt idx="391">
                  <c:v>42150</c:v>
                </c:pt>
                <c:pt idx="392">
                  <c:v>42157</c:v>
                </c:pt>
                <c:pt idx="393">
                  <c:v>42164</c:v>
                </c:pt>
                <c:pt idx="394">
                  <c:v>42171</c:v>
                </c:pt>
                <c:pt idx="395">
                  <c:v>42178</c:v>
                </c:pt>
                <c:pt idx="396">
                  <c:v>42185</c:v>
                </c:pt>
                <c:pt idx="397">
                  <c:v>42192</c:v>
                </c:pt>
                <c:pt idx="398">
                  <c:v>42199</c:v>
                </c:pt>
                <c:pt idx="399">
                  <c:v>42206</c:v>
                </c:pt>
                <c:pt idx="400">
                  <c:v>42213</c:v>
                </c:pt>
                <c:pt idx="401">
                  <c:v>42220</c:v>
                </c:pt>
                <c:pt idx="402">
                  <c:v>42227</c:v>
                </c:pt>
                <c:pt idx="403">
                  <c:v>42234</c:v>
                </c:pt>
                <c:pt idx="404">
                  <c:v>42241</c:v>
                </c:pt>
                <c:pt idx="405">
                  <c:v>42248</c:v>
                </c:pt>
                <c:pt idx="406">
                  <c:v>42255</c:v>
                </c:pt>
                <c:pt idx="407">
                  <c:v>42262</c:v>
                </c:pt>
                <c:pt idx="408">
                  <c:v>42269</c:v>
                </c:pt>
                <c:pt idx="409">
                  <c:v>42276</c:v>
                </c:pt>
                <c:pt idx="410">
                  <c:v>42283</c:v>
                </c:pt>
                <c:pt idx="411">
                  <c:v>42290</c:v>
                </c:pt>
                <c:pt idx="412">
                  <c:v>42297</c:v>
                </c:pt>
                <c:pt idx="413">
                  <c:v>42304</c:v>
                </c:pt>
                <c:pt idx="414">
                  <c:v>42311</c:v>
                </c:pt>
                <c:pt idx="415">
                  <c:v>42318</c:v>
                </c:pt>
                <c:pt idx="416">
                  <c:v>42325</c:v>
                </c:pt>
                <c:pt idx="417">
                  <c:v>42332</c:v>
                </c:pt>
                <c:pt idx="418">
                  <c:v>42339</c:v>
                </c:pt>
                <c:pt idx="419">
                  <c:v>42346</c:v>
                </c:pt>
                <c:pt idx="420">
                  <c:v>42353</c:v>
                </c:pt>
                <c:pt idx="421">
                  <c:v>42360</c:v>
                </c:pt>
                <c:pt idx="422">
                  <c:v>42367</c:v>
                </c:pt>
                <c:pt idx="423">
                  <c:v>42374</c:v>
                </c:pt>
                <c:pt idx="424">
                  <c:v>42381</c:v>
                </c:pt>
                <c:pt idx="425">
                  <c:v>42388</c:v>
                </c:pt>
                <c:pt idx="426">
                  <c:v>42395</c:v>
                </c:pt>
                <c:pt idx="427">
                  <c:v>42402</c:v>
                </c:pt>
                <c:pt idx="428">
                  <c:v>42409</c:v>
                </c:pt>
                <c:pt idx="429">
                  <c:v>42416</c:v>
                </c:pt>
                <c:pt idx="430">
                  <c:v>42423</c:v>
                </c:pt>
                <c:pt idx="431">
                  <c:v>42430</c:v>
                </c:pt>
                <c:pt idx="432">
                  <c:v>42437</c:v>
                </c:pt>
                <c:pt idx="433">
                  <c:v>42444</c:v>
                </c:pt>
                <c:pt idx="434">
                  <c:v>42451</c:v>
                </c:pt>
                <c:pt idx="435">
                  <c:v>42458</c:v>
                </c:pt>
                <c:pt idx="436">
                  <c:v>42465</c:v>
                </c:pt>
                <c:pt idx="437">
                  <c:v>42472</c:v>
                </c:pt>
                <c:pt idx="438">
                  <c:v>42479</c:v>
                </c:pt>
                <c:pt idx="439">
                  <c:v>42486</c:v>
                </c:pt>
                <c:pt idx="440">
                  <c:v>42493</c:v>
                </c:pt>
                <c:pt idx="441">
                  <c:v>42500</c:v>
                </c:pt>
                <c:pt idx="442">
                  <c:v>42507</c:v>
                </c:pt>
                <c:pt idx="443">
                  <c:v>42514</c:v>
                </c:pt>
                <c:pt idx="444">
                  <c:v>42521</c:v>
                </c:pt>
                <c:pt idx="445">
                  <c:v>42528</c:v>
                </c:pt>
                <c:pt idx="446">
                  <c:v>42535</c:v>
                </c:pt>
                <c:pt idx="447">
                  <c:v>42542</c:v>
                </c:pt>
                <c:pt idx="448">
                  <c:v>42549</c:v>
                </c:pt>
                <c:pt idx="449">
                  <c:v>42556</c:v>
                </c:pt>
                <c:pt idx="450">
                  <c:v>42563</c:v>
                </c:pt>
                <c:pt idx="451">
                  <c:v>42570</c:v>
                </c:pt>
                <c:pt idx="452">
                  <c:v>42577</c:v>
                </c:pt>
                <c:pt idx="453">
                  <c:v>42584</c:v>
                </c:pt>
                <c:pt idx="454">
                  <c:v>42591</c:v>
                </c:pt>
                <c:pt idx="455">
                  <c:v>42598</c:v>
                </c:pt>
                <c:pt idx="456">
                  <c:v>42605</c:v>
                </c:pt>
                <c:pt idx="457">
                  <c:v>42612</c:v>
                </c:pt>
                <c:pt idx="458">
                  <c:v>42619</c:v>
                </c:pt>
                <c:pt idx="459">
                  <c:v>42626</c:v>
                </c:pt>
                <c:pt idx="460">
                  <c:v>42633</c:v>
                </c:pt>
                <c:pt idx="461">
                  <c:v>42640</c:v>
                </c:pt>
                <c:pt idx="462">
                  <c:v>42647</c:v>
                </c:pt>
                <c:pt idx="463">
                  <c:v>42654</c:v>
                </c:pt>
                <c:pt idx="464">
                  <c:v>42661</c:v>
                </c:pt>
                <c:pt idx="465">
                  <c:v>42668</c:v>
                </c:pt>
                <c:pt idx="466">
                  <c:v>42675</c:v>
                </c:pt>
                <c:pt idx="467">
                  <c:v>42682</c:v>
                </c:pt>
                <c:pt idx="468">
                  <c:v>42689</c:v>
                </c:pt>
                <c:pt idx="469">
                  <c:v>42696</c:v>
                </c:pt>
                <c:pt idx="470">
                  <c:v>42703</c:v>
                </c:pt>
                <c:pt idx="471">
                  <c:v>42710</c:v>
                </c:pt>
                <c:pt idx="472">
                  <c:v>42717</c:v>
                </c:pt>
                <c:pt idx="473">
                  <c:v>42724</c:v>
                </c:pt>
                <c:pt idx="474">
                  <c:v>42731</c:v>
                </c:pt>
                <c:pt idx="475">
                  <c:v>42738</c:v>
                </c:pt>
                <c:pt idx="476">
                  <c:v>42745</c:v>
                </c:pt>
                <c:pt idx="477">
                  <c:v>42752</c:v>
                </c:pt>
                <c:pt idx="478">
                  <c:v>42759</c:v>
                </c:pt>
                <c:pt idx="479">
                  <c:v>42766</c:v>
                </c:pt>
                <c:pt idx="480">
                  <c:v>42773</c:v>
                </c:pt>
                <c:pt idx="481">
                  <c:v>42780</c:v>
                </c:pt>
                <c:pt idx="482">
                  <c:v>42787</c:v>
                </c:pt>
                <c:pt idx="483">
                  <c:v>42794</c:v>
                </c:pt>
                <c:pt idx="484">
                  <c:v>42801</c:v>
                </c:pt>
                <c:pt idx="485">
                  <c:v>42808</c:v>
                </c:pt>
                <c:pt idx="486">
                  <c:v>42815</c:v>
                </c:pt>
                <c:pt idx="487">
                  <c:v>42822</c:v>
                </c:pt>
              </c:numCache>
            </c:numRef>
          </c:cat>
          <c:val>
            <c:numRef>
              <c:f>'Data 1'!$B$48:$B$535</c:f>
              <c:numCache>
                <c:formatCode>#,##0.00</c:formatCode>
                <c:ptCount val="488"/>
                <c:pt idx="0">
                  <c:v>454856.2</c:v>
                </c:pt>
                <c:pt idx="1">
                  <c:v>457049.3</c:v>
                </c:pt>
                <c:pt idx="2">
                  <c:v>480013.8</c:v>
                </c:pt>
                <c:pt idx="3">
                  <c:v>494180.3</c:v>
                </c:pt>
                <c:pt idx="4">
                  <c:v>514104.5</c:v>
                </c:pt>
                <c:pt idx="5">
                  <c:v>524703.80000000005</c:v>
                </c:pt>
                <c:pt idx="6">
                  <c:v>543133.4</c:v>
                </c:pt>
                <c:pt idx="7">
                  <c:v>553737.19999999995</c:v>
                </c:pt>
                <c:pt idx="8">
                  <c:v>561651.9</c:v>
                </c:pt>
                <c:pt idx="9">
                  <c:v>558397.80000000005</c:v>
                </c:pt>
                <c:pt idx="10">
                  <c:v>551312.9</c:v>
                </c:pt>
                <c:pt idx="11">
                  <c:v>565121.4</c:v>
                </c:pt>
                <c:pt idx="12">
                  <c:v>583546.69999999995</c:v>
                </c:pt>
                <c:pt idx="13">
                  <c:v>588344.69999999995</c:v>
                </c:pt>
                <c:pt idx="14">
                  <c:v>598034.5</c:v>
                </c:pt>
                <c:pt idx="15">
                  <c:v>620641</c:v>
                </c:pt>
                <c:pt idx="16">
                  <c:v>645408.1</c:v>
                </c:pt>
                <c:pt idx="17">
                  <c:v>657005.80000000005</c:v>
                </c:pt>
                <c:pt idx="18">
                  <c:v>673865</c:v>
                </c:pt>
                <c:pt idx="19">
                  <c:v>689631.1</c:v>
                </c:pt>
                <c:pt idx="20">
                  <c:v>710684.5</c:v>
                </c:pt>
                <c:pt idx="21">
                  <c:v>709719.9</c:v>
                </c:pt>
                <c:pt idx="22">
                  <c:v>712331.5</c:v>
                </c:pt>
                <c:pt idx="23">
                  <c:v>706026</c:v>
                </c:pt>
                <c:pt idx="24">
                  <c:v>696462.8</c:v>
                </c:pt>
                <c:pt idx="25">
                  <c:v>687848.1</c:v>
                </c:pt>
                <c:pt idx="26">
                  <c:v>689658.1</c:v>
                </c:pt>
                <c:pt idx="27">
                  <c:v>695754.9</c:v>
                </c:pt>
                <c:pt idx="28">
                  <c:v>690570.7</c:v>
                </c:pt>
                <c:pt idx="29">
                  <c:v>688452.8</c:v>
                </c:pt>
                <c:pt idx="30">
                  <c:v>680145.3</c:v>
                </c:pt>
                <c:pt idx="31">
                  <c:v>677548</c:v>
                </c:pt>
                <c:pt idx="32">
                  <c:v>658171.69999999995</c:v>
                </c:pt>
                <c:pt idx="33">
                  <c:v>656615.4</c:v>
                </c:pt>
                <c:pt idx="34">
                  <c:v>649246.1</c:v>
                </c:pt>
                <c:pt idx="35">
                  <c:v>656693.4</c:v>
                </c:pt>
                <c:pt idx="36">
                  <c:v>661403.9</c:v>
                </c:pt>
                <c:pt idx="37">
                  <c:v>657243.69999999995</c:v>
                </c:pt>
                <c:pt idx="38">
                  <c:v>665270.9</c:v>
                </c:pt>
                <c:pt idx="39">
                  <c:v>672009.8</c:v>
                </c:pt>
                <c:pt idx="40">
                  <c:v>678672.1</c:v>
                </c:pt>
                <c:pt idx="41">
                  <c:v>676247.3</c:v>
                </c:pt>
                <c:pt idx="42">
                  <c:v>683311.7</c:v>
                </c:pt>
                <c:pt idx="43">
                  <c:v>680491.1</c:v>
                </c:pt>
                <c:pt idx="44">
                  <c:v>684360.6</c:v>
                </c:pt>
                <c:pt idx="45">
                  <c:v>717324.6</c:v>
                </c:pt>
                <c:pt idx="46">
                  <c:v>885262.3</c:v>
                </c:pt>
                <c:pt idx="47">
                  <c:v>964004.9</c:v>
                </c:pt>
                <c:pt idx="48">
                  <c:v>1017958.8</c:v>
                </c:pt>
                <c:pt idx="49">
                  <c:v>1043994</c:v>
                </c:pt>
                <c:pt idx="50">
                  <c:v>1063119.2</c:v>
                </c:pt>
                <c:pt idx="51">
                  <c:v>1083438.7</c:v>
                </c:pt>
                <c:pt idx="52">
                  <c:v>1097612.7</c:v>
                </c:pt>
                <c:pt idx="53">
                  <c:v>1105290.1000000001</c:v>
                </c:pt>
                <c:pt idx="54">
                  <c:v>1122915.1000000001</c:v>
                </c:pt>
                <c:pt idx="55">
                  <c:v>1145986.7</c:v>
                </c:pt>
                <c:pt idx="56">
                  <c:v>1153059.7</c:v>
                </c:pt>
                <c:pt idx="57">
                  <c:v>1176120.3999999999</c:v>
                </c:pt>
                <c:pt idx="58">
                  <c:v>1161206.2</c:v>
                </c:pt>
                <c:pt idx="59">
                  <c:v>1163174.1000000001</c:v>
                </c:pt>
                <c:pt idx="60">
                  <c:v>1175352</c:v>
                </c:pt>
                <c:pt idx="61">
                  <c:v>1184894.1000000001</c:v>
                </c:pt>
                <c:pt idx="62">
                  <c:v>1192493</c:v>
                </c:pt>
                <c:pt idx="63">
                  <c:v>1169851.5</c:v>
                </c:pt>
                <c:pt idx="64">
                  <c:v>1184040.6000000001</c:v>
                </c:pt>
                <c:pt idx="65">
                  <c:v>1169700.2</c:v>
                </c:pt>
                <c:pt idx="66">
                  <c:v>1168781.7</c:v>
                </c:pt>
                <c:pt idx="67">
                  <c:v>1141948.2</c:v>
                </c:pt>
                <c:pt idx="68">
                  <c:v>1156161.2</c:v>
                </c:pt>
                <c:pt idx="69">
                  <c:v>1156110.3</c:v>
                </c:pt>
                <c:pt idx="70">
                  <c:v>1152308</c:v>
                </c:pt>
                <c:pt idx="71">
                  <c:v>1119906.3</c:v>
                </c:pt>
                <c:pt idx="72">
                  <c:v>1127338.5</c:v>
                </c:pt>
                <c:pt idx="73">
                  <c:v>1107015.3999999999</c:v>
                </c:pt>
                <c:pt idx="74">
                  <c:v>1114706.7</c:v>
                </c:pt>
                <c:pt idx="75">
                  <c:v>1109339.8</c:v>
                </c:pt>
                <c:pt idx="76">
                  <c:v>1095638.3</c:v>
                </c:pt>
                <c:pt idx="77">
                  <c:v>1091610.8</c:v>
                </c:pt>
                <c:pt idx="78">
                  <c:v>1085960.3</c:v>
                </c:pt>
                <c:pt idx="79">
                  <c:v>1085997.3</c:v>
                </c:pt>
                <c:pt idx="80">
                  <c:v>1064362.3</c:v>
                </c:pt>
                <c:pt idx="81">
                  <c:v>1081539.8999999999</c:v>
                </c:pt>
                <c:pt idx="82">
                  <c:v>1069218.3</c:v>
                </c:pt>
                <c:pt idx="83">
                  <c:v>1066805.1000000001</c:v>
                </c:pt>
                <c:pt idx="84">
                  <c:v>1034436.7</c:v>
                </c:pt>
                <c:pt idx="85">
                  <c:v>1046225.9</c:v>
                </c:pt>
                <c:pt idx="86">
                  <c:v>1023812.1</c:v>
                </c:pt>
                <c:pt idx="87">
                  <c:v>1017622.8</c:v>
                </c:pt>
                <c:pt idx="88">
                  <c:v>1014636.3</c:v>
                </c:pt>
                <c:pt idx="89">
                  <c:v>999092.2</c:v>
                </c:pt>
                <c:pt idx="90">
                  <c:v>1001608.5</c:v>
                </c:pt>
                <c:pt idx="91">
                  <c:v>980398.8</c:v>
                </c:pt>
                <c:pt idx="92">
                  <c:v>975765.5</c:v>
                </c:pt>
                <c:pt idx="93">
                  <c:v>960530.8</c:v>
                </c:pt>
                <c:pt idx="94">
                  <c:v>962371.5</c:v>
                </c:pt>
                <c:pt idx="95">
                  <c:v>944870.9</c:v>
                </c:pt>
                <c:pt idx="96">
                  <c:v>939395.7</c:v>
                </c:pt>
                <c:pt idx="97">
                  <c:v>924323.8</c:v>
                </c:pt>
                <c:pt idx="98">
                  <c:v>927033.3</c:v>
                </c:pt>
                <c:pt idx="99">
                  <c:v>926619.1</c:v>
                </c:pt>
                <c:pt idx="100">
                  <c:v>915548.2</c:v>
                </c:pt>
                <c:pt idx="101">
                  <c:v>897189.7</c:v>
                </c:pt>
                <c:pt idx="102">
                  <c:v>875140.5</c:v>
                </c:pt>
                <c:pt idx="103">
                  <c:v>880958.1</c:v>
                </c:pt>
                <c:pt idx="104">
                  <c:v>869338.4</c:v>
                </c:pt>
                <c:pt idx="105">
                  <c:v>857863.8</c:v>
                </c:pt>
                <c:pt idx="106">
                  <c:v>857110.9</c:v>
                </c:pt>
                <c:pt idx="107">
                  <c:v>861310.1</c:v>
                </c:pt>
                <c:pt idx="108">
                  <c:v>851811.9</c:v>
                </c:pt>
                <c:pt idx="109">
                  <c:v>855641.7</c:v>
                </c:pt>
                <c:pt idx="110">
                  <c:v>840381.6</c:v>
                </c:pt>
                <c:pt idx="111">
                  <c:v>838636.3</c:v>
                </c:pt>
                <c:pt idx="112">
                  <c:v>859640.2</c:v>
                </c:pt>
                <c:pt idx="113">
                  <c:v>857518.7</c:v>
                </c:pt>
                <c:pt idx="114">
                  <c:v>848312.2</c:v>
                </c:pt>
                <c:pt idx="115">
                  <c:v>821400.2</c:v>
                </c:pt>
                <c:pt idx="116">
                  <c:v>815992.6</c:v>
                </c:pt>
                <c:pt idx="117">
                  <c:v>808383.4</c:v>
                </c:pt>
                <c:pt idx="118">
                  <c:v>806041.5</c:v>
                </c:pt>
                <c:pt idx="119">
                  <c:v>785525</c:v>
                </c:pt>
                <c:pt idx="120">
                  <c:v>778492.3</c:v>
                </c:pt>
                <c:pt idx="121">
                  <c:v>768299.2</c:v>
                </c:pt>
                <c:pt idx="122">
                  <c:v>754719.8</c:v>
                </c:pt>
                <c:pt idx="123">
                  <c:v>730783.8</c:v>
                </c:pt>
                <c:pt idx="124">
                  <c:v>719835.2</c:v>
                </c:pt>
                <c:pt idx="125">
                  <c:v>707307.1</c:v>
                </c:pt>
                <c:pt idx="126">
                  <c:v>704084.6</c:v>
                </c:pt>
                <c:pt idx="127">
                  <c:v>683317</c:v>
                </c:pt>
                <c:pt idx="128">
                  <c:v>661759</c:v>
                </c:pt>
                <c:pt idx="129">
                  <c:v>665643.6</c:v>
                </c:pt>
                <c:pt idx="130">
                  <c:v>657736</c:v>
                </c:pt>
                <c:pt idx="131">
                  <c:v>677593</c:v>
                </c:pt>
                <c:pt idx="132">
                  <c:v>667673.30000000005</c:v>
                </c:pt>
                <c:pt idx="133">
                  <c:v>666600.6</c:v>
                </c:pt>
                <c:pt idx="134">
                  <c:v>661868.69999999995</c:v>
                </c:pt>
                <c:pt idx="135">
                  <c:v>666909</c:v>
                </c:pt>
                <c:pt idx="136">
                  <c:v>659282.19999999995</c:v>
                </c:pt>
                <c:pt idx="137">
                  <c:v>662101.6</c:v>
                </c:pt>
                <c:pt idx="138">
                  <c:v>675546.8</c:v>
                </c:pt>
                <c:pt idx="139">
                  <c:v>663709.69999999995</c:v>
                </c:pt>
                <c:pt idx="140">
                  <c:v>662071.4</c:v>
                </c:pt>
                <c:pt idx="141">
                  <c:v>639338</c:v>
                </c:pt>
                <c:pt idx="142">
                  <c:v>641324.4</c:v>
                </c:pt>
                <c:pt idx="143">
                  <c:v>644755.69999999995</c:v>
                </c:pt>
                <c:pt idx="144">
                  <c:v>648590.69999999995</c:v>
                </c:pt>
                <c:pt idx="145">
                  <c:v>646236.5</c:v>
                </c:pt>
                <c:pt idx="146">
                  <c:v>649152.1</c:v>
                </c:pt>
                <c:pt idx="147">
                  <c:v>646173.69999999995</c:v>
                </c:pt>
                <c:pt idx="148">
                  <c:v>639980.19999999995</c:v>
                </c:pt>
                <c:pt idx="149">
                  <c:v>639669.19999999995</c:v>
                </c:pt>
                <c:pt idx="150">
                  <c:v>628262.19999999995</c:v>
                </c:pt>
                <c:pt idx="151">
                  <c:v>636467.4</c:v>
                </c:pt>
                <c:pt idx="152">
                  <c:v>633441.4</c:v>
                </c:pt>
                <c:pt idx="153">
                  <c:v>634659.30000000005</c:v>
                </c:pt>
                <c:pt idx="154">
                  <c:v>617735.6</c:v>
                </c:pt>
                <c:pt idx="155">
                  <c:v>628908.9</c:v>
                </c:pt>
                <c:pt idx="156">
                  <c:v>625039.19999999995</c:v>
                </c:pt>
                <c:pt idx="157">
                  <c:v>630903.1</c:v>
                </c:pt>
                <c:pt idx="158">
                  <c:v>630072.6</c:v>
                </c:pt>
                <c:pt idx="159">
                  <c:v>628785.80000000005</c:v>
                </c:pt>
                <c:pt idx="160">
                  <c:v>634642.4</c:v>
                </c:pt>
                <c:pt idx="161">
                  <c:v>647400.4</c:v>
                </c:pt>
                <c:pt idx="162">
                  <c:v>637063.5</c:v>
                </c:pt>
                <c:pt idx="163">
                  <c:v>633247.80000000005</c:v>
                </c:pt>
                <c:pt idx="164">
                  <c:v>646292.6</c:v>
                </c:pt>
                <c:pt idx="165">
                  <c:v>637738.4</c:v>
                </c:pt>
                <c:pt idx="166">
                  <c:v>628668.4</c:v>
                </c:pt>
                <c:pt idx="167">
                  <c:v>604535</c:v>
                </c:pt>
                <c:pt idx="168">
                  <c:v>601474.19999999995</c:v>
                </c:pt>
                <c:pt idx="169">
                  <c:v>598241.80000000005</c:v>
                </c:pt>
                <c:pt idx="170">
                  <c:v>600347.5</c:v>
                </c:pt>
                <c:pt idx="171">
                  <c:v>599188.6</c:v>
                </c:pt>
                <c:pt idx="172">
                  <c:v>591200.9</c:v>
                </c:pt>
                <c:pt idx="173">
                  <c:v>592226.80000000005</c:v>
                </c:pt>
                <c:pt idx="174">
                  <c:v>597568.6</c:v>
                </c:pt>
                <c:pt idx="175">
                  <c:v>597105.4</c:v>
                </c:pt>
                <c:pt idx="176">
                  <c:v>587048.1</c:v>
                </c:pt>
                <c:pt idx="177">
                  <c:v>597819.6</c:v>
                </c:pt>
                <c:pt idx="178">
                  <c:v>588121.4</c:v>
                </c:pt>
                <c:pt idx="179">
                  <c:v>594330.19999999995</c:v>
                </c:pt>
                <c:pt idx="180">
                  <c:v>577471.1</c:v>
                </c:pt>
                <c:pt idx="181">
                  <c:v>580808.30000000005</c:v>
                </c:pt>
                <c:pt idx="182">
                  <c:v>575729.9</c:v>
                </c:pt>
                <c:pt idx="183">
                  <c:v>583497.80000000005</c:v>
                </c:pt>
                <c:pt idx="184">
                  <c:v>576422.19999999995</c:v>
                </c:pt>
                <c:pt idx="185">
                  <c:v>575368.30000000005</c:v>
                </c:pt>
                <c:pt idx="186">
                  <c:v>574984.9</c:v>
                </c:pt>
                <c:pt idx="187">
                  <c:v>564337.19999999995</c:v>
                </c:pt>
                <c:pt idx="188">
                  <c:v>566483.19999999995</c:v>
                </c:pt>
                <c:pt idx="189">
                  <c:v>571508.6</c:v>
                </c:pt>
                <c:pt idx="190">
                  <c:v>598810.5</c:v>
                </c:pt>
                <c:pt idx="191">
                  <c:v>608956.80000000005</c:v>
                </c:pt>
                <c:pt idx="192">
                  <c:v>629402.9</c:v>
                </c:pt>
                <c:pt idx="193">
                  <c:v>622758.19999999995</c:v>
                </c:pt>
                <c:pt idx="194">
                  <c:v>610133.5</c:v>
                </c:pt>
                <c:pt idx="195">
                  <c:v>563442.30000000005</c:v>
                </c:pt>
                <c:pt idx="196">
                  <c:v>588492.9</c:v>
                </c:pt>
                <c:pt idx="197">
                  <c:v>615920.30000000005</c:v>
                </c:pt>
                <c:pt idx="198">
                  <c:v>631876.30000000005</c:v>
                </c:pt>
                <c:pt idx="199">
                  <c:v>639971.19999999995</c:v>
                </c:pt>
                <c:pt idx="200">
                  <c:v>638743.6</c:v>
                </c:pt>
                <c:pt idx="201">
                  <c:v>645985.4</c:v>
                </c:pt>
                <c:pt idx="202">
                  <c:v>643422.69999999995</c:v>
                </c:pt>
                <c:pt idx="203">
                  <c:v>661666.5</c:v>
                </c:pt>
                <c:pt idx="204">
                  <c:v>668683.1</c:v>
                </c:pt>
                <c:pt idx="205">
                  <c:v>668480.4</c:v>
                </c:pt>
                <c:pt idx="206">
                  <c:v>667993.19999999995</c:v>
                </c:pt>
                <c:pt idx="207">
                  <c:v>673076.7</c:v>
                </c:pt>
                <c:pt idx="208">
                  <c:v>670843.30000000005</c:v>
                </c:pt>
                <c:pt idx="209">
                  <c:v>687414.1</c:v>
                </c:pt>
                <c:pt idx="210">
                  <c:v>688893.9</c:v>
                </c:pt>
                <c:pt idx="211">
                  <c:v>694057.4</c:v>
                </c:pt>
                <c:pt idx="212">
                  <c:v>716020.1</c:v>
                </c:pt>
                <c:pt idx="213">
                  <c:v>719955.4</c:v>
                </c:pt>
                <c:pt idx="214">
                  <c:v>728629.3</c:v>
                </c:pt>
                <c:pt idx="215">
                  <c:v>722559.8</c:v>
                </c:pt>
                <c:pt idx="216">
                  <c:v>746056.1</c:v>
                </c:pt>
                <c:pt idx="217">
                  <c:v>736256.2</c:v>
                </c:pt>
                <c:pt idx="218">
                  <c:v>740220.8</c:v>
                </c:pt>
                <c:pt idx="219">
                  <c:v>727719</c:v>
                </c:pt>
                <c:pt idx="220">
                  <c:v>719361.6</c:v>
                </c:pt>
                <c:pt idx="221">
                  <c:v>710326.1</c:v>
                </c:pt>
                <c:pt idx="222">
                  <c:v>707196.8</c:v>
                </c:pt>
                <c:pt idx="223">
                  <c:v>694415</c:v>
                </c:pt>
                <c:pt idx="224">
                  <c:v>690063.3</c:v>
                </c:pt>
                <c:pt idx="225">
                  <c:v>691339.8</c:v>
                </c:pt>
                <c:pt idx="226">
                  <c:v>689617.5</c:v>
                </c:pt>
                <c:pt idx="227">
                  <c:v>689821.8</c:v>
                </c:pt>
                <c:pt idx="228">
                  <c:v>677995.3</c:v>
                </c:pt>
                <c:pt idx="229">
                  <c:v>675579.2</c:v>
                </c:pt>
                <c:pt idx="230">
                  <c:v>666997.4</c:v>
                </c:pt>
                <c:pt idx="231">
                  <c:v>665688.5</c:v>
                </c:pt>
                <c:pt idx="232">
                  <c:v>660767.80000000005</c:v>
                </c:pt>
                <c:pt idx="233">
                  <c:v>662507.80000000005</c:v>
                </c:pt>
                <c:pt idx="234">
                  <c:v>662248.4</c:v>
                </c:pt>
                <c:pt idx="235">
                  <c:v>663913.9</c:v>
                </c:pt>
                <c:pt idx="236">
                  <c:v>661963.1</c:v>
                </c:pt>
                <c:pt idx="237">
                  <c:v>658284.1</c:v>
                </c:pt>
                <c:pt idx="238">
                  <c:v>661264.80000000005</c:v>
                </c:pt>
                <c:pt idx="239">
                  <c:v>660212.5</c:v>
                </c:pt>
                <c:pt idx="240">
                  <c:v>666639.5</c:v>
                </c:pt>
                <c:pt idx="241">
                  <c:v>661045.6</c:v>
                </c:pt>
                <c:pt idx="242">
                  <c:v>668777.30000000005</c:v>
                </c:pt>
                <c:pt idx="243">
                  <c:v>663253.4</c:v>
                </c:pt>
                <c:pt idx="244">
                  <c:v>666026.6</c:v>
                </c:pt>
                <c:pt idx="245">
                  <c:v>650953</c:v>
                </c:pt>
                <c:pt idx="246">
                  <c:v>654492.19999999995</c:v>
                </c:pt>
                <c:pt idx="247">
                  <c:v>662880.19999999995</c:v>
                </c:pt>
                <c:pt idx="248">
                  <c:v>656214</c:v>
                </c:pt>
                <c:pt idx="249">
                  <c:v>660576.80000000005</c:v>
                </c:pt>
                <c:pt idx="250">
                  <c:v>655467.30000000005</c:v>
                </c:pt>
                <c:pt idx="251">
                  <c:v>657238.69999999995</c:v>
                </c:pt>
                <c:pt idx="252">
                  <c:v>650664.80000000005</c:v>
                </c:pt>
                <c:pt idx="253">
                  <c:v>659463.4</c:v>
                </c:pt>
                <c:pt idx="254">
                  <c:v>652862.19999999995</c:v>
                </c:pt>
                <c:pt idx="255">
                  <c:v>658456.6</c:v>
                </c:pt>
                <c:pt idx="256">
                  <c:v>652292.9</c:v>
                </c:pt>
                <c:pt idx="257">
                  <c:v>644126.30000000005</c:v>
                </c:pt>
                <c:pt idx="258">
                  <c:v>646600</c:v>
                </c:pt>
                <c:pt idx="259">
                  <c:v>646578.9</c:v>
                </c:pt>
                <c:pt idx="260">
                  <c:v>638909.9</c:v>
                </c:pt>
                <c:pt idx="261">
                  <c:v>653333.30000000005</c:v>
                </c:pt>
                <c:pt idx="262">
                  <c:v>652455.1</c:v>
                </c:pt>
                <c:pt idx="263">
                  <c:v>655812.6</c:v>
                </c:pt>
                <c:pt idx="264">
                  <c:v>655760.5</c:v>
                </c:pt>
                <c:pt idx="265">
                  <c:v>665727.1</c:v>
                </c:pt>
                <c:pt idx="266">
                  <c:v>663296.80000000005</c:v>
                </c:pt>
                <c:pt idx="267">
                  <c:v>662576.4</c:v>
                </c:pt>
                <c:pt idx="268">
                  <c:v>668927.1</c:v>
                </c:pt>
                <c:pt idx="269">
                  <c:v>704538.4</c:v>
                </c:pt>
                <c:pt idx="270">
                  <c:v>705533.1</c:v>
                </c:pt>
                <c:pt idx="271">
                  <c:v>702326.2</c:v>
                </c:pt>
                <c:pt idx="272">
                  <c:v>691135.9</c:v>
                </c:pt>
                <c:pt idx="273">
                  <c:v>702844.6</c:v>
                </c:pt>
                <c:pt idx="274">
                  <c:v>700808.9</c:v>
                </c:pt>
                <c:pt idx="275">
                  <c:v>704798.9</c:v>
                </c:pt>
                <c:pt idx="276">
                  <c:v>693181.8</c:v>
                </c:pt>
                <c:pt idx="277">
                  <c:v>692631.1</c:v>
                </c:pt>
                <c:pt idx="278">
                  <c:v>681822.7</c:v>
                </c:pt>
                <c:pt idx="279">
                  <c:v>678249.2</c:v>
                </c:pt>
                <c:pt idx="280">
                  <c:v>682976.8</c:v>
                </c:pt>
                <c:pt idx="281">
                  <c:v>684116.3</c:v>
                </c:pt>
                <c:pt idx="282">
                  <c:v>678660.7</c:v>
                </c:pt>
                <c:pt idx="283">
                  <c:v>674512.7</c:v>
                </c:pt>
                <c:pt idx="284">
                  <c:v>671683.4</c:v>
                </c:pt>
                <c:pt idx="285">
                  <c:v>672468.2</c:v>
                </c:pt>
                <c:pt idx="286">
                  <c:v>670990.4</c:v>
                </c:pt>
                <c:pt idx="287">
                  <c:v>672178.5</c:v>
                </c:pt>
                <c:pt idx="288">
                  <c:v>687194.6</c:v>
                </c:pt>
                <c:pt idx="289">
                  <c:v>690224.5</c:v>
                </c:pt>
                <c:pt idx="290">
                  <c:v>673209</c:v>
                </c:pt>
                <c:pt idx="291">
                  <c:v>679497.4</c:v>
                </c:pt>
                <c:pt idx="292">
                  <c:v>679801.2</c:v>
                </c:pt>
                <c:pt idx="293">
                  <c:v>685169.9</c:v>
                </c:pt>
                <c:pt idx="294">
                  <c:v>692628.6</c:v>
                </c:pt>
                <c:pt idx="295">
                  <c:v>688744.4</c:v>
                </c:pt>
                <c:pt idx="296">
                  <c:v>691964.3</c:v>
                </c:pt>
                <c:pt idx="297">
                  <c:v>686508.7</c:v>
                </c:pt>
                <c:pt idx="298">
                  <c:v>687317</c:v>
                </c:pt>
                <c:pt idx="299">
                  <c:v>688750.6</c:v>
                </c:pt>
                <c:pt idx="300">
                  <c:v>694557.2</c:v>
                </c:pt>
                <c:pt idx="301">
                  <c:v>688253.7</c:v>
                </c:pt>
                <c:pt idx="302">
                  <c:v>696478</c:v>
                </c:pt>
                <c:pt idx="303">
                  <c:v>702510.1</c:v>
                </c:pt>
                <c:pt idx="304">
                  <c:v>718463.1</c:v>
                </c:pt>
                <c:pt idx="305">
                  <c:v>720100.6</c:v>
                </c:pt>
                <c:pt idx="306">
                  <c:v>705732.8</c:v>
                </c:pt>
                <c:pt idx="307">
                  <c:v>675432.3</c:v>
                </c:pt>
                <c:pt idx="308">
                  <c:v>692774.1</c:v>
                </c:pt>
                <c:pt idx="309">
                  <c:v>703703.5</c:v>
                </c:pt>
                <c:pt idx="310">
                  <c:v>706223.5</c:v>
                </c:pt>
                <c:pt idx="311">
                  <c:v>703878.7</c:v>
                </c:pt>
                <c:pt idx="312">
                  <c:v>695858</c:v>
                </c:pt>
                <c:pt idx="313">
                  <c:v>702063.3</c:v>
                </c:pt>
                <c:pt idx="314">
                  <c:v>714214.2</c:v>
                </c:pt>
                <c:pt idx="315">
                  <c:v>713908</c:v>
                </c:pt>
                <c:pt idx="316">
                  <c:v>707753.7</c:v>
                </c:pt>
                <c:pt idx="317">
                  <c:v>719683.4</c:v>
                </c:pt>
                <c:pt idx="318">
                  <c:v>732639.5</c:v>
                </c:pt>
                <c:pt idx="319">
                  <c:v>719738.7</c:v>
                </c:pt>
                <c:pt idx="320">
                  <c:v>718615.9</c:v>
                </c:pt>
                <c:pt idx="321">
                  <c:v>723594.5</c:v>
                </c:pt>
                <c:pt idx="322">
                  <c:v>727937.9</c:v>
                </c:pt>
                <c:pt idx="323">
                  <c:v>732320.2</c:v>
                </c:pt>
                <c:pt idx="324">
                  <c:v>733671.3</c:v>
                </c:pt>
                <c:pt idx="325">
                  <c:v>718439.4</c:v>
                </c:pt>
                <c:pt idx="326">
                  <c:v>722989.8</c:v>
                </c:pt>
                <c:pt idx="327">
                  <c:v>712439.3</c:v>
                </c:pt>
                <c:pt idx="328">
                  <c:v>711464.1</c:v>
                </c:pt>
                <c:pt idx="329">
                  <c:v>708229.8</c:v>
                </c:pt>
                <c:pt idx="330">
                  <c:v>699348.5</c:v>
                </c:pt>
                <c:pt idx="331">
                  <c:v>694938.9</c:v>
                </c:pt>
                <c:pt idx="332">
                  <c:v>688920.2</c:v>
                </c:pt>
                <c:pt idx="333">
                  <c:v>672208.6</c:v>
                </c:pt>
                <c:pt idx="334">
                  <c:v>679164</c:v>
                </c:pt>
                <c:pt idx="335">
                  <c:v>687841</c:v>
                </c:pt>
                <c:pt idx="336">
                  <c:v>693320.1</c:v>
                </c:pt>
                <c:pt idx="337">
                  <c:v>696290.6</c:v>
                </c:pt>
                <c:pt idx="338">
                  <c:v>695537.7</c:v>
                </c:pt>
                <c:pt idx="339">
                  <c:v>698640.8</c:v>
                </c:pt>
                <c:pt idx="340">
                  <c:v>691732</c:v>
                </c:pt>
                <c:pt idx="341">
                  <c:v>690777.8</c:v>
                </c:pt>
                <c:pt idx="342">
                  <c:v>682571.8</c:v>
                </c:pt>
                <c:pt idx="343">
                  <c:v>686390</c:v>
                </c:pt>
                <c:pt idx="344">
                  <c:v>694898.7</c:v>
                </c:pt>
                <c:pt idx="345">
                  <c:v>687880.2</c:v>
                </c:pt>
                <c:pt idx="346">
                  <c:v>686552.3</c:v>
                </c:pt>
                <c:pt idx="347">
                  <c:v>689681.5</c:v>
                </c:pt>
                <c:pt idx="348">
                  <c:v>689666.9</c:v>
                </c:pt>
                <c:pt idx="349">
                  <c:v>686542.1</c:v>
                </c:pt>
                <c:pt idx="350">
                  <c:v>691721.2</c:v>
                </c:pt>
                <c:pt idx="351">
                  <c:v>700661.5</c:v>
                </c:pt>
                <c:pt idx="352">
                  <c:v>706619.9</c:v>
                </c:pt>
                <c:pt idx="353">
                  <c:v>695793.4</c:v>
                </c:pt>
                <c:pt idx="354">
                  <c:v>704203.2</c:v>
                </c:pt>
                <c:pt idx="355">
                  <c:v>702806.1</c:v>
                </c:pt>
                <c:pt idx="356">
                  <c:v>713099.7</c:v>
                </c:pt>
                <c:pt idx="357">
                  <c:v>739976.8</c:v>
                </c:pt>
                <c:pt idx="358">
                  <c:v>734629.3</c:v>
                </c:pt>
                <c:pt idx="359">
                  <c:v>734421.8</c:v>
                </c:pt>
                <c:pt idx="360">
                  <c:v>738527</c:v>
                </c:pt>
                <c:pt idx="361">
                  <c:v>741733.9</c:v>
                </c:pt>
                <c:pt idx="362">
                  <c:v>740695.6</c:v>
                </c:pt>
                <c:pt idx="363">
                  <c:v>736639.8</c:v>
                </c:pt>
                <c:pt idx="364">
                  <c:v>746449.6</c:v>
                </c:pt>
                <c:pt idx="365">
                  <c:v>751204.5</c:v>
                </c:pt>
                <c:pt idx="366">
                  <c:v>750597.3</c:v>
                </c:pt>
                <c:pt idx="367">
                  <c:v>759604</c:v>
                </c:pt>
                <c:pt idx="368">
                  <c:v>770779.2</c:v>
                </c:pt>
                <c:pt idx="369">
                  <c:v>779666.4</c:v>
                </c:pt>
                <c:pt idx="370">
                  <c:v>793092.5</c:v>
                </c:pt>
                <c:pt idx="371">
                  <c:v>773780.5</c:v>
                </c:pt>
                <c:pt idx="372">
                  <c:v>774953.5</c:v>
                </c:pt>
                <c:pt idx="373">
                  <c:v>776758.8</c:v>
                </c:pt>
                <c:pt idx="374">
                  <c:v>763062.9</c:v>
                </c:pt>
                <c:pt idx="375">
                  <c:v>765260.80000000005</c:v>
                </c:pt>
                <c:pt idx="376">
                  <c:v>765778.7</c:v>
                </c:pt>
                <c:pt idx="377">
                  <c:v>752736</c:v>
                </c:pt>
                <c:pt idx="378">
                  <c:v>757369.7</c:v>
                </c:pt>
                <c:pt idx="379">
                  <c:v>758800.6</c:v>
                </c:pt>
                <c:pt idx="380">
                  <c:v>760607.7</c:v>
                </c:pt>
                <c:pt idx="381">
                  <c:v>760282.3</c:v>
                </c:pt>
                <c:pt idx="382">
                  <c:v>769476.4</c:v>
                </c:pt>
                <c:pt idx="383">
                  <c:v>760755.6</c:v>
                </c:pt>
                <c:pt idx="384">
                  <c:v>742008.2</c:v>
                </c:pt>
                <c:pt idx="385">
                  <c:v>735822.5</c:v>
                </c:pt>
                <c:pt idx="386">
                  <c:v>732474.7</c:v>
                </c:pt>
                <c:pt idx="387">
                  <c:v>744383.3</c:v>
                </c:pt>
                <c:pt idx="388">
                  <c:v>749227</c:v>
                </c:pt>
                <c:pt idx="389">
                  <c:v>747040.6</c:v>
                </c:pt>
                <c:pt idx="390">
                  <c:v>754187.4</c:v>
                </c:pt>
                <c:pt idx="391">
                  <c:v>755116.2</c:v>
                </c:pt>
                <c:pt idx="392">
                  <c:v>757405.6</c:v>
                </c:pt>
                <c:pt idx="393">
                  <c:v>752611.3</c:v>
                </c:pt>
                <c:pt idx="394">
                  <c:v>747327.8</c:v>
                </c:pt>
                <c:pt idx="395">
                  <c:v>756896.8</c:v>
                </c:pt>
                <c:pt idx="396">
                  <c:v>778205.3</c:v>
                </c:pt>
                <c:pt idx="397">
                  <c:v>761161.1</c:v>
                </c:pt>
                <c:pt idx="398">
                  <c:v>750294.3</c:v>
                </c:pt>
                <c:pt idx="399">
                  <c:v>770375.3</c:v>
                </c:pt>
                <c:pt idx="400">
                  <c:v>777285.2</c:v>
                </c:pt>
                <c:pt idx="401">
                  <c:v>795494.40000000002</c:v>
                </c:pt>
                <c:pt idx="402">
                  <c:v>791847.8</c:v>
                </c:pt>
                <c:pt idx="403">
                  <c:v>790977.2</c:v>
                </c:pt>
                <c:pt idx="404">
                  <c:v>801102</c:v>
                </c:pt>
                <c:pt idx="405">
                  <c:v>776678.40000000002</c:v>
                </c:pt>
                <c:pt idx="406">
                  <c:v>762345.9</c:v>
                </c:pt>
                <c:pt idx="407">
                  <c:v>753254</c:v>
                </c:pt>
                <c:pt idx="408">
                  <c:v>754496.5</c:v>
                </c:pt>
                <c:pt idx="409">
                  <c:v>778327.1</c:v>
                </c:pt>
                <c:pt idx="410">
                  <c:v>776986.6</c:v>
                </c:pt>
                <c:pt idx="411">
                  <c:v>786886.3</c:v>
                </c:pt>
                <c:pt idx="412">
                  <c:v>779036.6</c:v>
                </c:pt>
                <c:pt idx="413">
                  <c:v>793943.8</c:v>
                </c:pt>
                <c:pt idx="414">
                  <c:v>817957.1</c:v>
                </c:pt>
                <c:pt idx="415">
                  <c:v>819736.4</c:v>
                </c:pt>
                <c:pt idx="416">
                  <c:v>841700.1</c:v>
                </c:pt>
                <c:pt idx="417">
                  <c:v>853573.4</c:v>
                </c:pt>
                <c:pt idx="418">
                  <c:v>875510.2</c:v>
                </c:pt>
                <c:pt idx="419">
                  <c:v>882784.4</c:v>
                </c:pt>
                <c:pt idx="420">
                  <c:v>883169.8</c:v>
                </c:pt>
                <c:pt idx="421">
                  <c:v>884902.5</c:v>
                </c:pt>
                <c:pt idx="422">
                  <c:v>878355.6</c:v>
                </c:pt>
                <c:pt idx="423">
                  <c:v>876902.6</c:v>
                </c:pt>
                <c:pt idx="424">
                  <c:v>879791</c:v>
                </c:pt>
                <c:pt idx="425">
                  <c:v>876681</c:v>
                </c:pt>
                <c:pt idx="426">
                  <c:v>881260.1</c:v>
                </c:pt>
                <c:pt idx="427">
                  <c:v>872383.2</c:v>
                </c:pt>
                <c:pt idx="428">
                  <c:v>867236.9</c:v>
                </c:pt>
                <c:pt idx="429">
                  <c:v>880001.7</c:v>
                </c:pt>
                <c:pt idx="430">
                  <c:v>899108.2</c:v>
                </c:pt>
                <c:pt idx="431">
                  <c:v>910357.3</c:v>
                </c:pt>
                <c:pt idx="432">
                  <c:v>912015.1</c:v>
                </c:pt>
                <c:pt idx="433">
                  <c:v>891913.4</c:v>
                </c:pt>
                <c:pt idx="434">
                  <c:v>894666.3</c:v>
                </c:pt>
                <c:pt idx="435">
                  <c:v>912962.1</c:v>
                </c:pt>
                <c:pt idx="436">
                  <c:v>920161.2</c:v>
                </c:pt>
                <c:pt idx="437">
                  <c:v>915438.5</c:v>
                </c:pt>
                <c:pt idx="438">
                  <c:v>906125.9</c:v>
                </c:pt>
                <c:pt idx="439">
                  <c:v>915056.8</c:v>
                </c:pt>
                <c:pt idx="440">
                  <c:v>936014</c:v>
                </c:pt>
                <c:pt idx="441">
                  <c:v>935048</c:v>
                </c:pt>
                <c:pt idx="442">
                  <c:v>938432</c:v>
                </c:pt>
                <c:pt idx="443">
                  <c:v>956238</c:v>
                </c:pt>
                <c:pt idx="444">
                  <c:v>963254.9</c:v>
                </c:pt>
                <c:pt idx="445">
                  <c:v>1000825.8</c:v>
                </c:pt>
                <c:pt idx="446">
                  <c:v>1007787.4</c:v>
                </c:pt>
                <c:pt idx="447">
                  <c:v>1019369.3</c:v>
                </c:pt>
                <c:pt idx="448">
                  <c:v>1054993</c:v>
                </c:pt>
                <c:pt idx="449">
                  <c:v>1054528.6000000001</c:v>
                </c:pt>
                <c:pt idx="450">
                  <c:v>1060464.5</c:v>
                </c:pt>
                <c:pt idx="451">
                  <c:v>1075185.7</c:v>
                </c:pt>
                <c:pt idx="452">
                  <c:v>1103698.3999999999</c:v>
                </c:pt>
                <c:pt idx="453">
                  <c:v>1130969.3</c:v>
                </c:pt>
                <c:pt idx="454">
                  <c:v>1142283.5</c:v>
                </c:pt>
                <c:pt idx="455">
                  <c:v>1168507.8999999999</c:v>
                </c:pt>
                <c:pt idx="456">
                  <c:v>1204317</c:v>
                </c:pt>
                <c:pt idx="457">
                  <c:v>1251925.1000000001</c:v>
                </c:pt>
                <c:pt idx="458">
                  <c:v>1250803.5</c:v>
                </c:pt>
                <c:pt idx="459">
                  <c:v>1298856.1000000001</c:v>
                </c:pt>
                <c:pt idx="460">
                  <c:v>1337539.3999999999</c:v>
                </c:pt>
                <c:pt idx="461">
                  <c:v>1418489.3</c:v>
                </c:pt>
                <c:pt idx="462">
                  <c:v>1505758.9</c:v>
                </c:pt>
                <c:pt idx="463">
                  <c:v>1548580.1</c:v>
                </c:pt>
                <c:pt idx="464">
                  <c:v>1570477.3</c:v>
                </c:pt>
                <c:pt idx="465">
                  <c:v>1588724.7</c:v>
                </c:pt>
                <c:pt idx="466">
                  <c:v>1611061.9</c:v>
                </c:pt>
                <c:pt idx="467">
                  <c:v>1614552.1</c:v>
                </c:pt>
                <c:pt idx="468">
                  <c:v>1611053</c:v>
                </c:pt>
                <c:pt idx="469">
                  <c:v>1631720.3</c:v>
                </c:pt>
                <c:pt idx="470">
                  <c:v>1653836.1</c:v>
                </c:pt>
                <c:pt idx="471">
                  <c:v>1651999.5</c:v>
                </c:pt>
                <c:pt idx="472">
                  <c:v>1671256.4</c:v>
                </c:pt>
                <c:pt idx="473">
                  <c:v>1631344.8</c:v>
                </c:pt>
                <c:pt idx="474">
                  <c:v>1617927.6</c:v>
                </c:pt>
                <c:pt idx="475" formatCode="_(* #,##0.00_);_(* \(#,##0.00\);_(* &quot;-&quot;??_);_(@_)">
                  <c:v>1581238.7</c:v>
                </c:pt>
                <c:pt idx="476" formatCode="_(* #,##0.00_);_(* \(#,##0.00\);_(* &quot;-&quot;??_);_(@_)">
                  <c:v>1559639.8</c:v>
                </c:pt>
                <c:pt idx="477" formatCode="_(* #,##0.00_);_(* \(#,##0.00\);_(* &quot;-&quot;??_);_(@_)">
                  <c:v>1536793.1</c:v>
                </c:pt>
                <c:pt idx="478" formatCode="_(* #,##0.00_);_(* \(#,##0.00\);_(* &quot;-&quot;??_);_(@_)">
                  <c:v>1552322.2</c:v>
                </c:pt>
                <c:pt idx="479" formatCode="_(* #,##0.00_);_(* \(#,##0.00\);_(* &quot;-&quot;??_);_(@_)">
                  <c:v>1553580.9</c:v>
                </c:pt>
                <c:pt idx="480" formatCode="_(* #,##0.00_);_(* \(#,##0.00\);_(* &quot;-&quot;??_);_(@_)">
                  <c:v>1540183.4</c:v>
                </c:pt>
                <c:pt idx="481" formatCode="_(* #,##0.00_);_(* \(#,##0.00\);_(* &quot;-&quot;??_);_(@_)">
                  <c:v>1542238.6</c:v>
                </c:pt>
                <c:pt idx="482" formatCode="_(* #,##0.00_);_(* \(#,##0.00\);_(* &quot;-&quot;??_);_(@_)">
                  <c:v>1531176.6</c:v>
                </c:pt>
                <c:pt idx="483" formatCode="_(* #,##0.00_);_(* \(#,##0.00\);_(* &quot;-&quot;??_);_(@_)">
                  <c:v>1544096.7</c:v>
                </c:pt>
                <c:pt idx="484" formatCode="#,##0.0;\(#,##0.0\);#,##0.0">
                  <c:v>1548165.5</c:v>
                </c:pt>
                <c:pt idx="485" formatCode="#,##0.0;\(#,##0.0\);#,##0.0">
                  <c:v>1542835.6</c:v>
                </c:pt>
                <c:pt idx="486" formatCode="#,##0.0;\(#,##0.0\);#,##0.0">
                  <c:v>1514161.5</c:v>
                </c:pt>
                <c:pt idx="487" formatCode="#,##0.0;\(#,##0.0\);#,##0.0">
                  <c:v>1521367.5</c:v>
                </c:pt>
              </c:numCache>
            </c:numRef>
          </c:val>
          <c:smooth val="0"/>
        </c:ser>
        <c:ser>
          <c:idx val="1"/>
          <c:order val="1"/>
          <c:tx>
            <c:strRef>
              <c:f>'Data 1'!$C$3</c:f>
              <c:strCache>
                <c:ptCount val="1"/>
                <c:pt idx="0">
                  <c:v>Prime</c:v>
                </c:pt>
              </c:strCache>
            </c:strRef>
          </c:tx>
          <c:marker>
            <c:symbol val="none"/>
          </c:marker>
          <c:cat>
            <c:numRef>
              <c:f>'Data 1'!$A$48:$A$535</c:f>
              <c:numCache>
                <c:formatCode>m/d/yyyy</c:formatCode>
                <c:ptCount val="488"/>
                <c:pt idx="0">
                  <c:v>39392</c:v>
                </c:pt>
                <c:pt idx="1">
                  <c:v>39399</c:v>
                </c:pt>
                <c:pt idx="2">
                  <c:v>39406</c:v>
                </c:pt>
                <c:pt idx="3">
                  <c:v>39413</c:v>
                </c:pt>
                <c:pt idx="4">
                  <c:v>39420</c:v>
                </c:pt>
                <c:pt idx="5">
                  <c:v>39427</c:v>
                </c:pt>
                <c:pt idx="6">
                  <c:v>39434</c:v>
                </c:pt>
                <c:pt idx="7">
                  <c:v>39441</c:v>
                </c:pt>
                <c:pt idx="8">
                  <c:v>39448</c:v>
                </c:pt>
                <c:pt idx="9">
                  <c:v>39455</c:v>
                </c:pt>
                <c:pt idx="10">
                  <c:v>39462</c:v>
                </c:pt>
                <c:pt idx="11">
                  <c:v>39469</c:v>
                </c:pt>
                <c:pt idx="12">
                  <c:v>39476</c:v>
                </c:pt>
                <c:pt idx="13">
                  <c:v>39483</c:v>
                </c:pt>
                <c:pt idx="14">
                  <c:v>39490</c:v>
                </c:pt>
                <c:pt idx="15">
                  <c:v>39497</c:v>
                </c:pt>
                <c:pt idx="16">
                  <c:v>39504</c:v>
                </c:pt>
                <c:pt idx="17">
                  <c:v>39511</c:v>
                </c:pt>
                <c:pt idx="18">
                  <c:v>39518</c:v>
                </c:pt>
                <c:pt idx="19">
                  <c:v>39525</c:v>
                </c:pt>
                <c:pt idx="20">
                  <c:v>39532</c:v>
                </c:pt>
                <c:pt idx="21">
                  <c:v>39539</c:v>
                </c:pt>
                <c:pt idx="22">
                  <c:v>39546</c:v>
                </c:pt>
                <c:pt idx="23">
                  <c:v>39553</c:v>
                </c:pt>
                <c:pt idx="24">
                  <c:v>39560</c:v>
                </c:pt>
                <c:pt idx="25">
                  <c:v>39567</c:v>
                </c:pt>
                <c:pt idx="26">
                  <c:v>39574</c:v>
                </c:pt>
                <c:pt idx="27">
                  <c:v>39581</c:v>
                </c:pt>
                <c:pt idx="28">
                  <c:v>39588</c:v>
                </c:pt>
                <c:pt idx="29">
                  <c:v>39595</c:v>
                </c:pt>
                <c:pt idx="30">
                  <c:v>39602</c:v>
                </c:pt>
                <c:pt idx="31">
                  <c:v>39609</c:v>
                </c:pt>
                <c:pt idx="32">
                  <c:v>39616</c:v>
                </c:pt>
                <c:pt idx="33">
                  <c:v>39623</c:v>
                </c:pt>
                <c:pt idx="34">
                  <c:v>39630</c:v>
                </c:pt>
                <c:pt idx="35">
                  <c:v>39637</c:v>
                </c:pt>
                <c:pt idx="36">
                  <c:v>39644</c:v>
                </c:pt>
                <c:pt idx="37">
                  <c:v>39651</c:v>
                </c:pt>
                <c:pt idx="38">
                  <c:v>39658</c:v>
                </c:pt>
                <c:pt idx="39">
                  <c:v>39665</c:v>
                </c:pt>
                <c:pt idx="40">
                  <c:v>39672</c:v>
                </c:pt>
                <c:pt idx="41">
                  <c:v>39679</c:v>
                </c:pt>
                <c:pt idx="42">
                  <c:v>39686</c:v>
                </c:pt>
                <c:pt idx="43">
                  <c:v>39693</c:v>
                </c:pt>
                <c:pt idx="44">
                  <c:v>39700</c:v>
                </c:pt>
                <c:pt idx="45">
                  <c:v>39707</c:v>
                </c:pt>
                <c:pt idx="46">
                  <c:v>39714</c:v>
                </c:pt>
                <c:pt idx="47">
                  <c:v>39721</c:v>
                </c:pt>
                <c:pt idx="48">
                  <c:v>39728</c:v>
                </c:pt>
                <c:pt idx="49">
                  <c:v>39735</c:v>
                </c:pt>
                <c:pt idx="50">
                  <c:v>39742</c:v>
                </c:pt>
                <c:pt idx="51">
                  <c:v>39749</c:v>
                </c:pt>
                <c:pt idx="52">
                  <c:v>39756</c:v>
                </c:pt>
                <c:pt idx="53">
                  <c:v>39763</c:v>
                </c:pt>
                <c:pt idx="54">
                  <c:v>39770</c:v>
                </c:pt>
                <c:pt idx="55">
                  <c:v>39777</c:v>
                </c:pt>
                <c:pt idx="56">
                  <c:v>39784</c:v>
                </c:pt>
                <c:pt idx="57">
                  <c:v>39791</c:v>
                </c:pt>
                <c:pt idx="58">
                  <c:v>39798</c:v>
                </c:pt>
                <c:pt idx="59">
                  <c:v>39805</c:v>
                </c:pt>
                <c:pt idx="60">
                  <c:v>39812</c:v>
                </c:pt>
                <c:pt idx="61">
                  <c:v>39819</c:v>
                </c:pt>
                <c:pt idx="62">
                  <c:v>39826</c:v>
                </c:pt>
                <c:pt idx="63">
                  <c:v>39833</c:v>
                </c:pt>
                <c:pt idx="64">
                  <c:v>39840</c:v>
                </c:pt>
                <c:pt idx="65">
                  <c:v>39847</c:v>
                </c:pt>
                <c:pt idx="66">
                  <c:v>39854</c:v>
                </c:pt>
                <c:pt idx="67">
                  <c:v>39861</c:v>
                </c:pt>
                <c:pt idx="68">
                  <c:v>39868</c:v>
                </c:pt>
                <c:pt idx="69">
                  <c:v>39875</c:v>
                </c:pt>
                <c:pt idx="70">
                  <c:v>39882</c:v>
                </c:pt>
                <c:pt idx="71">
                  <c:v>39889</c:v>
                </c:pt>
                <c:pt idx="72">
                  <c:v>39896</c:v>
                </c:pt>
                <c:pt idx="73">
                  <c:v>39903</c:v>
                </c:pt>
                <c:pt idx="74">
                  <c:v>39910</c:v>
                </c:pt>
                <c:pt idx="75">
                  <c:v>39917</c:v>
                </c:pt>
                <c:pt idx="76">
                  <c:v>39924</c:v>
                </c:pt>
                <c:pt idx="77">
                  <c:v>39931</c:v>
                </c:pt>
                <c:pt idx="78">
                  <c:v>39938</c:v>
                </c:pt>
                <c:pt idx="79">
                  <c:v>39945</c:v>
                </c:pt>
                <c:pt idx="80">
                  <c:v>39952</c:v>
                </c:pt>
                <c:pt idx="81">
                  <c:v>39959</c:v>
                </c:pt>
                <c:pt idx="82">
                  <c:v>39966</c:v>
                </c:pt>
                <c:pt idx="83">
                  <c:v>39973</c:v>
                </c:pt>
                <c:pt idx="84">
                  <c:v>39980</c:v>
                </c:pt>
                <c:pt idx="85">
                  <c:v>39987</c:v>
                </c:pt>
                <c:pt idx="86">
                  <c:v>39994</c:v>
                </c:pt>
                <c:pt idx="87">
                  <c:v>40001</c:v>
                </c:pt>
                <c:pt idx="88">
                  <c:v>40008</c:v>
                </c:pt>
                <c:pt idx="89">
                  <c:v>40015</c:v>
                </c:pt>
                <c:pt idx="90">
                  <c:v>40022</c:v>
                </c:pt>
                <c:pt idx="91">
                  <c:v>40029</c:v>
                </c:pt>
                <c:pt idx="92">
                  <c:v>40036</c:v>
                </c:pt>
                <c:pt idx="93">
                  <c:v>40043</c:v>
                </c:pt>
                <c:pt idx="94">
                  <c:v>40050</c:v>
                </c:pt>
                <c:pt idx="95">
                  <c:v>40057</c:v>
                </c:pt>
                <c:pt idx="96">
                  <c:v>40064</c:v>
                </c:pt>
                <c:pt idx="97">
                  <c:v>40071</c:v>
                </c:pt>
                <c:pt idx="98">
                  <c:v>40078</c:v>
                </c:pt>
                <c:pt idx="99">
                  <c:v>40085</c:v>
                </c:pt>
                <c:pt idx="100">
                  <c:v>40092</c:v>
                </c:pt>
                <c:pt idx="101">
                  <c:v>40099</c:v>
                </c:pt>
                <c:pt idx="102">
                  <c:v>40106</c:v>
                </c:pt>
                <c:pt idx="103">
                  <c:v>40113</c:v>
                </c:pt>
                <c:pt idx="104">
                  <c:v>40120</c:v>
                </c:pt>
                <c:pt idx="105">
                  <c:v>40127</c:v>
                </c:pt>
                <c:pt idx="106">
                  <c:v>40134</c:v>
                </c:pt>
                <c:pt idx="107">
                  <c:v>40141</c:v>
                </c:pt>
                <c:pt idx="108">
                  <c:v>40148</c:v>
                </c:pt>
                <c:pt idx="109">
                  <c:v>40155</c:v>
                </c:pt>
                <c:pt idx="110">
                  <c:v>40162</c:v>
                </c:pt>
                <c:pt idx="111">
                  <c:v>40169</c:v>
                </c:pt>
                <c:pt idx="112">
                  <c:v>40176</c:v>
                </c:pt>
                <c:pt idx="113">
                  <c:v>40183</c:v>
                </c:pt>
                <c:pt idx="114">
                  <c:v>40190</c:v>
                </c:pt>
                <c:pt idx="115">
                  <c:v>40197</c:v>
                </c:pt>
                <c:pt idx="116">
                  <c:v>40204</c:v>
                </c:pt>
                <c:pt idx="117">
                  <c:v>40211</c:v>
                </c:pt>
                <c:pt idx="118">
                  <c:v>40218</c:v>
                </c:pt>
                <c:pt idx="119">
                  <c:v>40225</c:v>
                </c:pt>
                <c:pt idx="120">
                  <c:v>40232</c:v>
                </c:pt>
                <c:pt idx="121">
                  <c:v>40239</c:v>
                </c:pt>
                <c:pt idx="122">
                  <c:v>40246</c:v>
                </c:pt>
                <c:pt idx="123">
                  <c:v>40253</c:v>
                </c:pt>
                <c:pt idx="124">
                  <c:v>40260</c:v>
                </c:pt>
                <c:pt idx="125">
                  <c:v>40267</c:v>
                </c:pt>
                <c:pt idx="126">
                  <c:v>40274</c:v>
                </c:pt>
                <c:pt idx="127">
                  <c:v>40281</c:v>
                </c:pt>
                <c:pt idx="128">
                  <c:v>40288</c:v>
                </c:pt>
                <c:pt idx="129">
                  <c:v>40295</c:v>
                </c:pt>
                <c:pt idx="130">
                  <c:v>40302</c:v>
                </c:pt>
                <c:pt idx="131">
                  <c:v>40309</c:v>
                </c:pt>
                <c:pt idx="132">
                  <c:v>40316</c:v>
                </c:pt>
                <c:pt idx="133">
                  <c:v>40323</c:v>
                </c:pt>
                <c:pt idx="134">
                  <c:v>40330</c:v>
                </c:pt>
                <c:pt idx="135">
                  <c:v>40337</c:v>
                </c:pt>
                <c:pt idx="136">
                  <c:v>40344</c:v>
                </c:pt>
                <c:pt idx="137">
                  <c:v>40351</c:v>
                </c:pt>
                <c:pt idx="138">
                  <c:v>40358</c:v>
                </c:pt>
                <c:pt idx="139">
                  <c:v>40365</c:v>
                </c:pt>
                <c:pt idx="140">
                  <c:v>40372</c:v>
                </c:pt>
                <c:pt idx="141">
                  <c:v>40379</c:v>
                </c:pt>
                <c:pt idx="142">
                  <c:v>40386</c:v>
                </c:pt>
                <c:pt idx="143">
                  <c:v>40393</c:v>
                </c:pt>
                <c:pt idx="144">
                  <c:v>40400</c:v>
                </c:pt>
                <c:pt idx="145">
                  <c:v>40407</c:v>
                </c:pt>
                <c:pt idx="146">
                  <c:v>40414</c:v>
                </c:pt>
                <c:pt idx="147">
                  <c:v>40421</c:v>
                </c:pt>
                <c:pt idx="148">
                  <c:v>40428</c:v>
                </c:pt>
                <c:pt idx="149">
                  <c:v>40435</c:v>
                </c:pt>
                <c:pt idx="150">
                  <c:v>40442</c:v>
                </c:pt>
                <c:pt idx="151">
                  <c:v>40449</c:v>
                </c:pt>
                <c:pt idx="152">
                  <c:v>40456</c:v>
                </c:pt>
                <c:pt idx="153">
                  <c:v>40463</c:v>
                </c:pt>
                <c:pt idx="154">
                  <c:v>40470</c:v>
                </c:pt>
                <c:pt idx="155">
                  <c:v>40477</c:v>
                </c:pt>
                <c:pt idx="156">
                  <c:v>40484</c:v>
                </c:pt>
                <c:pt idx="157">
                  <c:v>40491</c:v>
                </c:pt>
                <c:pt idx="158">
                  <c:v>40498</c:v>
                </c:pt>
                <c:pt idx="159">
                  <c:v>40505</c:v>
                </c:pt>
                <c:pt idx="160">
                  <c:v>40512</c:v>
                </c:pt>
                <c:pt idx="161">
                  <c:v>40519</c:v>
                </c:pt>
                <c:pt idx="162">
                  <c:v>40526</c:v>
                </c:pt>
                <c:pt idx="163">
                  <c:v>40533</c:v>
                </c:pt>
                <c:pt idx="164">
                  <c:v>40540</c:v>
                </c:pt>
                <c:pt idx="165">
                  <c:v>40547</c:v>
                </c:pt>
                <c:pt idx="166">
                  <c:v>40554</c:v>
                </c:pt>
                <c:pt idx="167">
                  <c:v>40561</c:v>
                </c:pt>
                <c:pt idx="168">
                  <c:v>40568</c:v>
                </c:pt>
                <c:pt idx="169">
                  <c:v>40575</c:v>
                </c:pt>
                <c:pt idx="170">
                  <c:v>40582</c:v>
                </c:pt>
                <c:pt idx="171">
                  <c:v>40589</c:v>
                </c:pt>
                <c:pt idx="172">
                  <c:v>40596</c:v>
                </c:pt>
                <c:pt idx="173">
                  <c:v>40603</c:v>
                </c:pt>
                <c:pt idx="174">
                  <c:v>40610</c:v>
                </c:pt>
                <c:pt idx="175">
                  <c:v>40617</c:v>
                </c:pt>
                <c:pt idx="176">
                  <c:v>40624</c:v>
                </c:pt>
                <c:pt idx="177">
                  <c:v>40631</c:v>
                </c:pt>
                <c:pt idx="178">
                  <c:v>40638</c:v>
                </c:pt>
                <c:pt idx="179">
                  <c:v>40645</c:v>
                </c:pt>
                <c:pt idx="180">
                  <c:v>40652</c:v>
                </c:pt>
                <c:pt idx="181">
                  <c:v>40659</c:v>
                </c:pt>
                <c:pt idx="182">
                  <c:v>40666</c:v>
                </c:pt>
                <c:pt idx="183">
                  <c:v>40673</c:v>
                </c:pt>
                <c:pt idx="184">
                  <c:v>40680</c:v>
                </c:pt>
                <c:pt idx="185">
                  <c:v>40687</c:v>
                </c:pt>
                <c:pt idx="186">
                  <c:v>40694</c:v>
                </c:pt>
                <c:pt idx="187">
                  <c:v>40701</c:v>
                </c:pt>
                <c:pt idx="188">
                  <c:v>40708</c:v>
                </c:pt>
                <c:pt idx="189">
                  <c:v>40715</c:v>
                </c:pt>
                <c:pt idx="190">
                  <c:v>40722</c:v>
                </c:pt>
                <c:pt idx="191">
                  <c:v>40729</c:v>
                </c:pt>
                <c:pt idx="192">
                  <c:v>40736</c:v>
                </c:pt>
                <c:pt idx="193">
                  <c:v>40743</c:v>
                </c:pt>
                <c:pt idx="194">
                  <c:v>40750</c:v>
                </c:pt>
                <c:pt idx="195">
                  <c:v>40757</c:v>
                </c:pt>
                <c:pt idx="196">
                  <c:v>40764</c:v>
                </c:pt>
                <c:pt idx="197">
                  <c:v>40771</c:v>
                </c:pt>
                <c:pt idx="198">
                  <c:v>40778</c:v>
                </c:pt>
                <c:pt idx="199">
                  <c:v>40785</c:v>
                </c:pt>
                <c:pt idx="200">
                  <c:v>40792</c:v>
                </c:pt>
                <c:pt idx="201">
                  <c:v>40799</c:v>
                </c:pt>
                <c:pt idx="202">
                  <c:v>40806</c:v>
                </c:pt>
                <c:pt idx="203">
                  <c:v>40813</c:v>
                </c:pt>
                <c:pt idx="204">
                  <c:v>40820</c:v>
                </c:pt>
                <c:pt idx="205">
                  <c:v>40827</c:v>
                </c:pt>
                <c:pt idx="206">
                  <c:v>40834</c:v>
                </c:pt>
                <c:pt idx="207">
                  <c:v>40841</c:v>
                </c:pt>
                <c:pt idx="208">
                  <c:v>40848</c:v>
                </c:pt>
                <c:pt idx="209">
                  <c:v>40855</c:v>
                </c:pt>
                <c:pt idx="210">
                  <c:v>40862</c:v>
                </c:pt>
                <c:pt idx="211">
                  <c:v>40869</c:v>
                </c:pt>
                <c:pt idx="212">
                  <c:v>40876</c:v>
                </c:pt>
                <c:pt idx="213">
                  <c:v>40883</c:v>
                </c:pt>
                <c:pt idx="214">
                  <c:v>40890</c:v>
                </c:pt>
                <c:pt idx="215">
                  <c:v>40897</c:v>
                </c:pt>
                <c:pt idx="216">
                  <c:v>40904</c:v>
                </c:pt>
                <c:pt idx="217">
                  <c:v>40911</c:v>
                </c:pt>
                <c:pt idx="218">
                  <c:v>40918</c:v>
                </c:pt>
                <c:pt idx="219">
                  <c:v>40925</c:v>
                </c:pt>
                <c:pt idx="220">
                  <c:v>40932</c:v>
                </c:pt>
                <c:pt idx="221">
                  <c:v>40939</c:v>
                </c:pt>
                <c:pt idx="222">
                  <c:v>40946</c:v>
                </c:pt>
                <c:pt idx="223">
                  <c:v>40953</c:v>
                </c:pt>
                <c:pt idx="224">
                  <c:v>40960</c:v>
                </c:pt>
                <c:pt idx="225">
                  <c:v>40967</c:v>
                </c:pt>
                <c:pt idx="226">
                  <c:v>40974</c:v>
                </c:pt>
                <c:pt idx="227">
                  <c:v>40981</c:v>
                </c:pt>
                <c:pt idx="228">
                  <c:v>40988</c:v>
                </c:pt>
                <c:pt idx="229">
                  <c:v>40995</c:v>
                </c:pt>
                <c:pt idx="230">
                  <c:v>41002</c:v>
                </c:pt>
                <c:pt idx="231">
                  <c:v>41009</c:v>
                </c:pt>
                <c:pt idx="232">
                  <c:v>41016</c:v>
                </c:pt>
                <c:pt idx="233">
                  <c:v>41023</c:v>
                </c:pt>
                <c:pt idx="234">
                  <c:v>41030</c:v>
                </c:pt>
                <c:pt idx="235">
                  <c:v>41037</c:v>
                </c:pt>
                <c:pt idx="236">
                  <c:v>41044</c:v>
                </c:pt>
                <c:pt idx="237">
                  <c:v>41051</c:v>
                </c:pt>
                <c:pt idx="238">
                  <c:v>41058</c:v>
                </c:pt>
                <c:pt idx="239">
                  <c:v>41065</c:v>
                </c:pt>
                <c:pt idx="240">
                  <c:v>41072</c:v>
                </c:pt>
                <c:pt idx="241">
                  <c:v>41079</c:v>
                </c:pt>
                <c:pt idx="242">
                  <c:v>41086</c:v>
                </c:pt>
                <c:pt idx="243">
                  <c:v>41093</c:v>
                </c:pt>
                <c:pt idx="244">
                  <c:v>41100</c:v>
                </c:pt>
                <c:pt idx="245">
                  <c:v>41107</c:v>
                </c:pt>
                <c:pt idx="246">
                  <c:v>41114</c:v>
                </c:pt>
                <c:pt idx="247">
                  <c:v>41121</c:v>
                </c:pt>
                <c:pt idx="248">
                  <c:v>41128</c:v>
                </c:pt>
                <c:pt idx="249">
                  <c:v>41135</c:v>
                </c:pt>
                <c:pt idx="250">
                  <c:v>41142</c:v>
                </c:pt>
                <c:pt idx="251">
                  <c:v>41149</c:v>
                </c:pt>
                <c:pt idx="252">
                  <c:v>41156</c:v>
                </c:pt>
                <c:pt idx="253">
                  <c:v>41163</c:v>
                </c:pt>
                <c:pt idx="254">
                  <c:v>41170</c:v>
                </c:pt>
                <c:pt idx="255">
                  <c:v>41177</c:v>
                </c:pt>
                <c:pt idx="256">
                  <c:v>41184</c:v>
                </c:pt>
                <c:pt idx="257">
                  <c:v>41191</c:v>
                </c:pt>
                <c:pt idx="258">
                  <c:v>41198</c:v>
                </c:pt>
                <c:pt idx="259">
                  <c:v>41205</c:v>
                </c:pt>
                <c:pt idx="260">
                  <c:v>41212</c:v>
                </c:pt>
                <c:pt idx="261">
                  <c:v>41219</c:v>
                </c:pt>
                <c:pt idx="262">
                  <c:v>41226</c:v>
                </c:pt>
                <c:pt idx="263">
                  <c:v>41233</c:v>
                </c:pt>
                <c:pt idx="264">
                  <c:v>41240</c:v>
                </c:pt>
                <c:pt idx="265">
                  <c:v>41247</c:v>
                </c:pt>
                <c:pt idx="266">
                  <c:v>41254</c:v>
                </c:pt>
                <c:pt idx="267">
                  <c:v>41261</c:v>
                </c:pt>
                <c:pt idx="268">
                  <c:v>41268</c:v>
                </c:pt>
                <c:pt idx="269">
                  <c:v>41275</c:v>
                </c:pt>
                <c:pt idx="270">
                  <c:v>41282</c:v>
                </c:pt>
                <c:pt idx="271">
                  <c:v>41289</c:v>
                </c:pt>
                <c:pt idx="272">
                  <c:v>41296</c:v>
                </c:pt>
                <c:pt idx="273">
                  <c:v>41303</c:v>
                </c:pt>
                <c:pt idx="274">
                  <c:v>41310</c:v>
                </c:pt>
                <c:pt idx="275">
                  <c:v>41317</c:v>
                </c:pt>
                <c:pt idx="276">
                  <c:v>41324</c:v>
                </c:pt>
                <c:pt idx="277">
                  <c:v>41331</c:v>
                </c:pt>
                <c:pt idx="278">
                  <c:v>41338</c:v>
                </c:pt>
                <c:pt idx="279">
                  <c:v>41345</c:v>
                </c:pt>
                <c:pt idx="280">
                  <c:v>41352</c:v>
                </c:pt>
                <c:pt idx="281">
                  <c:v>41359</c:v>
                </c:pt>
                <c:pt idx="282">
                  <c:v>41366</c:v>
                </c:pt>
                <c:pt idx="283">
                  <c:v>41373</c:v>
                </c:pt>
                <c:pt idx="284">
                  <c:v>41380</c:v>
                </c:pt>
                <c:pt idx="285">
                  <c:v>41387</c:v>
                </c:pt>
                <c:pt idx="286">
                  <c:v>41394</c:v>
                </c:pt>
                <c:pt idx="287">
                  <c:v>41408</c:v>
                </c:pt>
                <c:pt idx="288">
                  <c:v>41422</c:v>
                </c:pt>
                <c:pt idx="289">
                  <c:v>41429</c:v>
                </c:pt>
                <c:pt idx="290">
                  <c:v>41443</c:v>
                </c:pt>
                <c:pt idx="291">
                  <c:v>41450</c:v>
                </c:pt>
                <c:pt idx="292">
                  <c:v>41457</c:v>
                </c:pt>
                <c:pt idx="293">
                  <c:v>41464</c:v>
                </c:pt>
                <c:pt idx="294">
                  <c:v>41471</c:v>
                </c:pt>
                <c:pt idx="295">
                  <c:v>41478</c:v>
                </c:pt>
                <c:pt idx="296">
                  <c:v>41485</c:v>
                </c:pt>
                <c:pt idx="297">
                  <c:v>41492</c:v>
                </c:pt>
                <c:pt idx="298">
                  <c:v>41499</c:v>
                </c:pt>
                <c:pt idx="299">
                  <c:v>41506</c:v>
                </c:pt>
                <c:pt idx="300">
                  <c:v>41513</c:v>
                </c:pt>
                <c:pt idx="301">
                  <c:v>41520</c:v>
                </c:pt>
                <c:pt idx="302">
                  <c:v>41527</c:v>
                </c:pt>
                <c:pt idx="303">
                  <c:v>41534</c:v>
                </c:pt>
                <c:pt idx="304">
                  <c:v>41541</c:v>
                </c:pt>
                <c:pt idx="305">
                  <c:v>41548</c:v>
                </c:pt>
                <c:pt idx="306">
                  <c:v>41555</c:v>
                </c:pt>
                <c:pt idx="307">
                  <c:v>41562</c:v>
                </c:pt>
                <c:pt idx="308">
                  <c:v>41569</c:v>
                </c:pt>
                <c:pt idx="309">
                  <c:v>41576</c:v>
                </c:pt>
                <c:pt idx="310">
                  <c:v>41583</c:v>
                </c:pt>
                <c:pt idx="311">
                  <c:v>41590</c:v>
                </c:pt>
                <c:pt idx="312">
                  <c:v>41597</c:v>
                </c:pt>
                <c:pt idx="313">
                  <c:v>41604</c:v>
                </c:pt>
                <c:pt idx="314">
                  <c:v>41611</c:v>
                </c:pt>
                <c:pt idx="315">
                  <c:v>41618</c:v>
                </c:pt>
                <c:pt idx="316">
                  <c:v>41625</c:v>
                </c:pt>
                <c:pt idx="317">
                  <c:v>41632</c:v>
                </c:pt>
                <c:pt idx="318">
                  <c:v>41639</c:v>
                </c:pt>
                <c:pt idx="319">
                  <c:v>41646</c:v>
                </c:pt>
                <c:pt idx="320">
                  <c:v>41653</c:v>
                </c:pt>
                <c:pt idx="321">
                  <c:v>41660</c:v>
                </c:pt>
                <c:pt idx="322">
                  <c:v>41667</c:v>
                </c:pt>
                <c:pt idx="323">
                  <c:v>41674</c:v>
                </c:pt>
                <c:pt idx="324">
                  <c:v>41681</c:v>
                </c:pt>
                <c:pt idx="325">
                  <c:v>41688</c:v>
                </c:pt>
                <c:pt idx="326">
                  <c:v>41695</c:v>
                </c:pt>
                <c:pt idx="327">
                  <c:v>41702</c:v>
                </c:pt>
                <c:pt idx="328">
                  <c:v>41709</c:v>
                </c:pt>
                <c:pt idx="329">
                  <c:v>41716</c:v>
                </c:pt>
                <c:pt idx="330">
                  <c:v>41723</c:v>
                </c:pt>
                <c:pt idx="331">
                  <c:v>41730</c:v>
                </c:pt>
                <c:pt idx="332">
                  <c:v>41737</c:v>
                </c:pt>
                <c:pt idx="333">
                  <c:v>41744</c:v>
                </c:pt>
                <c:pt idx="334">
                  <c:v>41751</c:v>
                </c:pt>
                <c:pt idx="335">
                  <c:v>41758</c:v>
                </c:pt>
                <c:pt idx="336">
                  <c:v>41765</c:v>
                </c:pt>
                <c:pt idx="337">
                  <c:v>41772</c:v>
                </c:pt>
                <c:pt idx="338">
                  <c:v>41779</c:v>
                </c:pt>
                <c:pt idx="339">
                  <c:v>41786</c:v>
                </c:pt>
                <c:pt idx="340">
                  <c:v>41793</c:v>
                </c:pt>
                <c:pt idx="341">
                  <c:v>41800</c:v>
                </c:pt>
                <c:pt idx="342">
                  <c:v>41807</c:v>
                </c:pt>
                <c:pt idx="343">
                  <c:v>41814</c:v>
                </c:pt>
                <c:pt idx="344">
                  <c:v>41821</c:v>
                </c:pt>
                <c:pt idx="345">
                  <c:v>41828</c:v>
                </c:pt>
                <c:pt idx="346">
                  <c:v>41835</c:v>
                </c:pt>
                <c:pt idx="347">
                  <c:v>41842</c:v>
                </c:pt>
                <c:pt idx="348">
                  <c:v>41849</c:v>
                </c:pt>
                <c:pt idx="349">
                  <c:v>41856</c:v>
                </c:pt>
                <c:pt idx="350">
                  <c:v>41863</c:v>
                </c:pt>
                <c:pt idx="351">
                  <c:v>41870</c:v>
                </c:pt>
                <c:pt idx="352">
                  <c:v>41877</c:v>
                </c:pt>
                <c:pt idx="353">
                  <c:v>41884</c:v>
                </c:pt>
                <c:pt idx="354">
                  <c:v>41891</c:v>
                </c:pt>
                <c:pt idx="355">
                  <c:v>41898</c:v>
                </c:pt>
                <c:pt idx="356">
                  <c:v>41905</c:v>
                </c:pt>
                <c:pt idx="357">
                  <c:v>41912</c:v>
                </c:pt>
                <c:pt idx="358">
                  <c:v>41919</c:v>
                </c:pt>
                <c:pt idx="359">
                  <c:v>41926</c:v>
                </c:pt>
                <c:pt idx="360">
                  <c:v>41933</c:v>
                </c:pt>
                <c:pt idx="361">
                  <c:v>41940</c:v>
                </c:pt>
                <c:pt idx="362">
                  <c:v>41947</c:v>
                </c:pt>
                <c:pt idx="363">
                  <c:v>41954</c:v>
                </c:pt>
                <c:pt idx="364">
                  <c:v>41961</c:v>
                </c:pt>
                <c:pt idx="365">
                  <c:v>41968</c:v>
                </c:pt>
                <c:pt idx="366">
                  <c:v>41975</c:v>
                </c:pt>
                <c:pt idx="367">
                  <c:v>41982</c:v>
                </c:pt>
                <c:pt idx="368">
                  <c:v>41989</c:v>
                </c:pt>
                <c:pt idx="369">
                  <c:v>41996</c:v>
                </c:pt>
                <c:pt idx="370">
                  <c:v>42003</c:v>
                </c:pt>
                <c:pt idx="371">
                  <c:v>42010</c:v>
                </c:pt>
                <c:pt idx="372">
                  <c:v>42017</c:v>
                </c:pt>
                <c:pt idx="373">
                  <c:v>42024</c:v>
                </c:pt>
                <c:pt idx="374">
                  <c:v>42031</c:v>
                </c:pt>
                <c:pt idx="375">
                  <c:v>42038</c:v>
                </c:pt>
                <c:pt idx="376">
                  <c:v>42045</c:v>
                </c:pt>
                <c:pt idx="377">
                  <c:v>42052</c:v>
                </c:pt>
                <c:pt idx="378">
                  <c:v>42059</c:v>
                </c:pt>
                <c:pt idx="379">
                  <c:v>42066</c:v>
                </c:pt>
                <c:pt idx="380">
                  <c:v>42073</c:v>
                </c:pt>
                <c:pt idx="381">
                  <c:v>42080</c:v>
                </c:pt>
                <c:pt idx="382">
                  <c:v>42087</c:v>
                </c:pt>
                <c:pt idx="383">
                  <c:v>42094</c:v>
                </c:pt>
                <c:pt idx="384">
                  <c:v>42101</c:v>
                </c:pt>
                <c:pt idx="385">
                  <c:v>42108</c:v>
                </c:pt>
                <c:pt idx="386">
                  <c:v>42115</c:v>
                </c:pt>
                <c:pt idx="387">
                  <c:v>42122</c:v>
                </c:pt>
                <c:pt idx="388">
                  <c:v>42129</c:v>
                </c:pt>
                <c:pt idx="389">
                  <c:v>42136</c:v>
                </c:pt>
                <c:pt idx="390">
                  <c:v>42143</c:v>
                </c:pt>
                <c:pt idx="391">
                  <c:v>42150</c:v>
                </c:pt>
                <c:pt idx="392">
                  <c:v>42157</c:v>
                </c:pt>
                <c:pt idx="393">
                  <c:v>42164</c:v>
                </c:pt>
                <c:pt idx="394">
                  <c:v>42171</c:v>
                </c:pt>
                <c:pt idx="395">
                  <c:v>42178</c:v>
                </c:pt>
                <c:pt idx="396">
                  <c:v>42185</c:v>
                </c:pt>
                <c:pt idx="397">
                  <c:v>42192</c:v>
                </c:pt>
                <c:pt idx="398">
                  <c:v>42199</c:v>
                </c:pt>
                <c:pt idx="399">
                  <c:v>42206</c:v>
                </c:pt>
                <c:pt idx="400">
                  <c:v>42213</c:v>
                </c:pt>
                <c:pt idx="401">
                  <c:v>42220</c:v>
                </c:pt>
                <c:pt idx="402">
                  <c:v>42227</c:v>
                </c:pt>
                <c:pt idx="403">
                  <c:v>42234</c:v>
                </c:pt>
                <c:pt idx="404">
                  <c:v>42241</c:v>
                </c:pt>
                <c:pt idx="405">
                  <c:v>42248</c:v>
                </c:pt>
                <c:pt idx="406">
                  <c:v>42255</c:v>
                </c:pt>
                <c:pt idx="407">
                  <c:v>42262</c:v>
                </c:pt>
                <c:pt idx="408">
                  <c:v>42269</c:v>
                </c:pt>
                <c:pt idx="409">
                  <c:v>42276</c:v>
                </c:pt>
                <c:pt idx="410">
                  <c:v>42283</c:v>
                </c:pt>
                <c:pt idx="411">
                  <c:v>42290</c:v>
                </c:pt>
                <c:pt idx="412">
                  <c:v>42297</c:v>
                </c:pt>
                <c:pt idx="413">
                  <c:v>42304</c:v>
                </c:pt>
                <c:pt idx="414">
                  <c:v>42311</c:v>
                </c:pt>
                <c:pt idx="415">
                  <c:v>42318</c:v>
                </c:pt>
                <c:pt idx="416">
                  <c:v>42325</c:v>
                </c:pt>
                <c:pt idx="417">
                  <c:v>42332</c:v>
                </c:pt>
                <c:pt idx="418">
                  <c:v>42339</c:v>
                </c:pt>
                <c:pt idx="419">
                  <c:v>42346</c:v>
                </c:pt>
                <c:pt idx="420">
                  <c:v>42353</c:v>
                </c:pt>
                <c:pt idx="421">
                  <c:v>42360</c:v>
                </c:pt>
                <c:pt idx="422">
                  <c:v>42367</c:v>
                </c:pt>
                <c:pt idx="423">
                  <c:v>42374</c:v>
                </c:pt>
                <c:pt idx="424">
                  <c:v>42381</c:v>
                </c:pt>
                <c:pt idx="425">
                  <c:v>42388</c:v>
                </c:pt>
                <c:pt idx="426">
                  <c:v>42395</c:v>
                </c:pt>
                <c:pt idx="427">
                  <c:v>42402</c:v>
                </c:pt>
                <c:pt idx="428">
                  <c:v>42409</c:v>
                </c:pt>
                <c:pt idx="429">
                  <c:v>42416</c:v>
                </c:pt>
                <c:pt idx="430">
                  <c:v>42423</c:v>
                </c:pt>
                <c:pt idx="431">
                  <c:v>42430</c:v>
                </c:pt>
                <c:pt idx="432">
                  <c:v>42437</c:v>
                </c:pt>
                <c:pt idx="433">
                  <c:v>42444</c:v>
                </c:pt>
                <c:pt idx="434">
                  <c:v>42451</c:v>
                </c:pt>
                <c:pt idx="435">
                  <c:v>42458</c:v>
                </c:pt>
                <c:pt idx="436">
                  <c:v>42465</c:v>
                </c:pt>
                <c:pt idx="437">
                  <c:v>42472</c:v>
                </c:pt>
                <c:pt idx="438">
                  <c:v>42479</c:v>
                </c:pt>
                <c:pt idx="439">
                  <c:v>42486</c:v>
                </c:pt>
                <c:pt idx="440">
                  <c:v>42493</c:v>
                </c:pt>
                <c:pt idx="441">
                  <c:v>42500</c:v>
                </c:pt>
                <c:pt idx="442">
                  <c:v>42507</c:v>
                </c:pt>
                <c:pt idx="443">
                  <c:v>42514</c:v>
                </c:pt>
                <c:pt idx="444">
                  <c:v>42521</c:v>
                </c:pt>
                <c:pt idx="445">
                  <c:v>42528</c:v>
                </c:pt>
                <c:pt idx="446">
                  <c:v>42535</c:v>
                </c:pt>
                <c:pt idx="447">
                  <c:v>42542</c:v>
                </c:pt>
                <c:pt idx="448">
                  <c:v>42549</c:v>
                </c:pt>
                <c:pt idx="449">
                  <c:v>42556</c:v>
                </c:pt>
                <c:pt idx="450">
                  <c:v>42563</c:v>
                </c:pt>
                <c:pt idx="451">
                  <c:v>42570</c:v>
                </c:pt>
                <c:pt idx="452">
                  <c:v>42577</c:v>
                </c:pt>
                <c:pt idx="453">
                  <c:v>42584</c:v>
                </c:pt>
                <c:pt idx="454">
                  <c:v>42591</c:v>
                </c:pt>
                <c:pt idx="455">
                  <c:v>42598</c:v>
                </c:pt>
                <c:pt idx="456">
                  <c:v>42605</c:v>
                </c:pt>
                <c:pt idx="457">
                  <c:v>42612</c:v>
                </c:pt>
                <c:pt idx="458">
                  <c:v>42619</c:v>
                </c:pt>
                <c:pt idx="459">
                  <c:v>42626</c:v>
                </c:pt>
                <c:pt idx="460">
                  <c:v>42633</c:v>
                </c:pt>
                <c:pt idx="461">
                  <c:v>42640</c:v>
                </c:pt>
                <c:pt idx="462">
                  <c:v>42647</c:v>
                </c:pt>
                <c:pt idx="463">
                  <c:v>42654</c:v>
                </c:pt>
                <c:pt idx="464">
                  <c:v>42661</c:v>
                </c:pt>
                <c:pt idx="465">
                  <c:v>42668</c:v>
                </c:pt>
                <c:pt idx="466">
                  <c:v>42675</c:v>
                </c:pt>
                <c:pt idx="467">
                  <c:v>42682</c:v>
                </c:pt>
                <c:pt idx="468">
                  <c:v>42689</c:v>
                </c:pt>
                <c:pt idx="469">
                  <c:v>42696</c:v>
                </c:pt>
                <c:pt idx="470">
                  <c:v>42703</c:v>
                </c:pt>
                <c:pt idx="471">
                  <c:v>42710</c:v>
                </c:pt>
                <c:pt idx="472">
                  <c:v>42717</c:v>
                </c:pt>
                <c:pt idx="473">
                  <c:v>42724</c:v>
                </c:pt>
                <c:pt idx="474">
                  <c:v>42731</c:v>
                </c:pt>
                <c:pt idx="475">
                  <c:v>42738</c:v>
                </c:pt>
                <c:pt idx="476">
                  <c:v>42745</c:v>
                </c:pt>
                <c:pt idx="477">
                  <c:v>42752</c:v>
                </c:pt>
                <c:pt idx="478">
                  <c:v>42759</c:v>
                </c:pt>
                <c:pt idx="479">
                  <c:v>42766</c:v>
                </c:pt>
                <c:pt idx="480">
                  <c:v>42773</c:v>
                </c:pt>
                <c:pt idx="481">
                  <c:v>42780</c:v>
                </c:pt>
                <c:pt idx="482">
                  <c:v>42787</c:v>
                </c:pt>
                <c:pt idx="483">
                  <c:v>42794</c:v>
                </c:pt>
                <c:pt idx="484">
                  <c:v>42801</c:v>
                </c:pt>
                <c:pt idx="485">
                  <c:v>42808</c:v>
                </c:pt>
                <c:pt idx="486">
                  <c:v>42815</c:v>
                </c:pt>
                <c:pt idx="487">
                  <c:v>42822</c:v>
                </c:pt>
              </c:numCache>
            </c:numRef>
          </c:cat>
          <c:val>
            <c:numRef>
              <c:f>'Data 1'!$C$48:$C$535</c:f>
              <c:numCache>
                <c:formatCode>#,##0.00</c:formatCode>
                <c:ptCount val="488"/>
                <c:pt idx="0">
                  <c:v>1152812.1000000001</c:v>
                </c:pt>
                <c:pt idx="1">
                  <c:v>1154770.5</c:v>
                </c:pt>
                <c:pt idx="2">
                  <c:v>1144504.1000000001</c:v>
                </c:pt>
                <c:pt idx="3">
                  <c:v>1137983.1000000001</c:v>
                </c:pt>
                <c:pt idx="4">
                  <c:v>1156140.1000000001</c:v>
                </c:pt>
                <c:pt idx="5">
                  <c:v>1167392.3999999999</c:v>
                </c:pt>
                <c:pt idx="6">
                  <c:v>1117445.1000000001</c:v>
                </c:pt>
                <c:pt idx="7">
                  <c:v>1114412</c:v>
                </c:pt>
                <c:pt idx="8">
                  <c:v>1096793.3999999999</c:v>
                </c:pt>
                <c:pt idx="9">
                  <c:v>1144424.8</c:v>
                </c:pt>
                <c:pt idx="10">
                  <c:v>1155991.3</c:v>
                </c:pt>
                <c:pt idx="11">
                  <c:v>1174274.2</c:v>
                </c:pt>
                <c:pt idx="12">
                  <c:v>1190567.5</c:v>
                </c:pt>
                <c:pt idx="13">
                  <c:v>1210120.3</c:v>
                </c:pt>
                <c:pt idx="14">
                  <c:v>1228388.7</c:v>
                </c:pt>
                <c:pt idx="15">
                  <c:v>1223400.3999999999</c:v>
                </c:pt>
                <c:pt idx="16">
                  <c:v>1214782.7</c:v>
                </c:pt>
                <c:pt idx="17">
                  <c:v>1224093.7</c:v>
                </c:pt>
                <c:pt idx="18">
                  <c:v>1207264.1000000001</c:v>
                </c:pt>
                <c:pt idx="19">
                  <c:v>1175852.6000000001</c:v>
                </c:pt>
                <c:pt idx="20">
                  <c:v>1215424.7</c:v>
                </c:pt>
                <c:pt idx="21">
                  <c:v>1185333.3999999999</c:v>
                </c:pt>
                <c:pt idx="22">
                  <c:v>1224948</c:v>
                </c:pt>
                <c:pt idx="23">
                  <c:v>1201368</c:v>
                </c:pt>
                <c:pt idx="24">
                  <c:v>1212511.3</c:v>
                </c:pt>
                <c:pt idx="25">
                  <c:v>1207604.3999999999</c:v>
                </c:pt>
                <c:pt idx="26">
                  <c:v>1220761.3</c:v>
                </c:pt>
                <c:pt idx="27">
                  <c:v>1240180.5</c:v>
                </c:pt>
                <c:pt idx="28">
                  <c:v>1259477.1000000001</c:v>
                </c:pt>
                <c:pt idx="29">
                  <c:v>1266081.8</c:v>
                </c:pt>
                <c:pt idx="30">
                  <c:v>1285081.8</c:v>
                </c:pt>
                <c:pt idx="31">
                  <c:v>1293151.8</c:v>
                </c:pt>
                <c:pt idx="32">
                  <c:v>1255513.3</c:v>
                </c:pt>
                <c:pt idx="33">
                  <c:v>1275136.2</c:v>
                </c:pt>
                <c:pt idx="34">
                  <c:v>1247739.5</c:v>
                </c:pt>
                <c:pt idx="35">
                  <c:v>1284248.8</c:v>
                </c:pt>
                <c:pt idx="36">
                  <c:v>1286347.8</c:v>
                </c:pt>
                <c:pt idx="37">
                  <c:v>1292558.7</c:v>
                </c:pt>
                <c:pt idx="38">
                  <c:v>1296809.8999999999</c:v>
                </c:pt>
                <c:pt idx="39">
                  <c:v>1291551.8999999999</c:v>
                </c:pt>
                <c:pt idx="40">
                  <c:v>1302292.5</c:v>
                </c:pt>
                <c:pt idx="41">
                  <c:v>1307834.5</c:v>
                </c:pt>
                <c:pt idx="42">
                  <c:v>1312161.6000000001</c:v>
                </c:pt>
                <c:pt idx="43">
                  <c:v>1314257.1000000001</c:v>
                </c:pt>
                <c:pt idx="44">
                  <c:v>1330442.6000000001</c:v>
                </c:pt>
                <c:pt idx="45">
                  <c:v>1211272.8999999999</c:v>
                </c:pt>
                <c:pt idx="46">
                  <c:v>948309.6</c:v>
                </c:pt>
                <c:pt idx="47">
                  <c:v>882351.7</c:v>
                </c:pt>
                <c:pt idx="48">
                  <c:v>864215.9</c:v>
                </c:pt>
                <c:pt idx="49">
                  <c:v>867593.6</c:v>
                </c:pt>
                <c:pt idx="50">
                  <c:v>868202.6</c:v>
                </c:pt>
                <c:pt idx="51">
                  <c:v>868618.8</c:v>
                </c:pt>
                <c:pt idx="52">
                  <c:v>893524.4</c:v>
                </c:pt>
                <c:pt idx="53">
                  <c:v>909298.3</c:v>
                </c:pt>
                <c:pt idx="54">
                  <c:v>942130.2</c:v>
                </c:pt>
                <c:pt idx="55">
                  <c:v>945568.7</c:v>
                </c:pt>
                <c:pt idx="56">
                  <c:v>955787.3</c:v>
                </c:pt>
                <c:pt idx="57">
                  <c:v>987452.7</c:v>
                </c:pt>
                <c:pt idx="58">
                  <c:v>987672.7</c:v>
                </c:pt>
                <c:pt idx="59">
                  <c:v>1025684.9</c:v>
                </c:pt>
                <c:pt idx="60">
                  <c:v>1034132.1</c:v>
                </c:pt>
                <c:pt idx="61">
                  <c:v>1055546.6000000001</c:v>
                </c:pt>
                <c:pt idx="62">
                  <c:v>1088171</c:v>
                </c:pt>
                <c:pt idx="63">
                  <c:v>1083489.3</c:v>
                </c:pt>
                <c:pt idx="64">
                  <c:v>1092232.3999999999</c:v>
                </c:pt>
                <c:pt idx="65">
                  <c:v>1103635</c:v>
                </c:pt>
                <c:pt idx="66">
                  <c:v>1113503.3999999999</c:v>
                </c:pt>
                <c:pt idx="67">
                  <c:v>1111014.6000000001</c:v>
                </c:pt>
                <c:pt idx="68">
                  <c:v>1123906.1000000001</c:v>
                </c:pt>
                <c:pt idx="69">
                  <c:v>1123724.3999999999</c:v>
                </c:pt>
                <c:pt idx="70">
                  <c:v>1122384.1000000001</c:v>
                </c:pt>
                <c:pt idx="71">
                  <c:v>1110374.7</c:v>
                </c:pt>
                <c:pt idx="72">
                  <c:v>1120414.2</c:v>
                </c:pt>
                <c:pt idx="73">
                  <c:v>1104706.3999999999</c:v>
                </c:pt>
                <c:pt idx="74">
                  <c:v>1131922.7</c:v>
                </c:pt>
                <c:pt idx="75">
                  <c:v>1140833.1000000001</c:v>
                </c:pt>
                <c:pt idx="76">
                  <c:v>1142294.5</c:v>
                </c:pt>
                <c:pt idx="77">
                  <c:v>1148230.3</c:v>
                </c:pt>
                <c:pt idx="78">
                  <c:v>1161531.3999999999</c:v>
                </c:pt>
                <c:pt idx="79">
                  <c:v>1172077.3</c:v>
                </c:pt>
                <c:pt idx="80">
                  <c:v>1175807.3999999999</c:v>
                </c:pt>
                <c:pt idx="81">
                  <c:v>1178447.1000000001</c:v>
                </c:pt>
                <c:pt idx="82">
                  <c:v>1178596.6000000001</c:v>
                </c:pt>
                <c:pt idx="83">
                  <c:v>1188673.5</c:v>
                </c:pt>
                <c:pt idx="84">
                  <c:v>1167376.8999999999</c:v>
                </c:pt>
                <c:pt idx="85">
                  <c:v>1178156.1000000001</c:v>
                </c:pt>
                <c:pt idx="86">
                  <c:v>1164998.8999999999</c:v>
                </c:pt>
                <c:pt idx="87">
                  <c:v>1191865</c:v>
                </c:pt>
                <c:pt idx="88">
                  <c:v>1198813.7</c:v>
                </c:pt>
                <c:pt idx="89">
                  <c:v>1207527.3999999999</c:v>
                </c:pt>
                <c:pt idx="90">
                  <c:v>1206386.3</c:v>
                </c:pt>
                <c:pt idx="91">
                  <c:v>1199498.3</c:v>
                </c:pt>
                <c:pt idx="92">
                  <c:v>1199669.8</c:v>
                </c:pt>
                <c:pt idx="93">
                  <c:v>1198410.2</c:v>
                </c:pt>
                <c:pt idx="94">
                  <c:v>1211690.7</c:v>
                </c:pt>
                <c:pt idx="95">
                  <c:v>1210604.1000000001</c:v>
                </c:pt>
                <c:pt idx="96">
                  <c:v>1213786.5</c:v>
                </c:pt>
                <c:pt idx="97">
                  <c:v>1182007.8</c:v>
                </c:pt>
                <c:pt idx="98">
                  <c:v>1188406.5</c:v>
                </c:pt>
                <c:pt idx="99">
                  <c:v>1183062.6000000001</c:v>
                </c:pt>
                <c:pt idx="100">
                  <c:v>1182246.3999999999</c:v>
                </c:pt>
                <c:pt idx="101">
                  <c:v>1184743</c:v>
                </c:pt>
                <c:pt idx="102">
                  <c:v>1173928.2</c:v>
                </c:pt>
                <c:pt idx="103">
                  <c:v>1181463.3999999999</c:v>
                </c:pt>
                <c:pt idx="104">
                  <c:v>1167741.3</c:v>
                </c:pt>
                <c:pt idx="105">
                  <c:v>1167599.6000000001</c:v>
                </c:pt>
                <c:pt idx="106">
                  <c:v>1165202</c:v>
                </c:pt>
                <c:pt idx="107">
                  <c:v>1174902.8999999999</c:v>
                </c:pt>
                <c:pt idx="108">
                  <c:v>1166786.1000000001</c:v>
                </c:pt>
                <c:pt idx="109">
                  <c:v>1178552.3</c:v>
                </c:pt>
                <c:pt idx="110">
                  <c:v>1161899.6000000001</c:v>
                </c:pt>
                <c:pt idx="111">
                  <c:v>1157023.6000000001</c:v>
                </c:pt>
                <c:pt idx="112">
                  <c:v>1161450.3</c:v>
                </c:pt>
                <c:pt idx="113">
                  <c:v>1172254.1000000001</c:v>
                </c:pt>
                <c:pt idx="114">
                  <c:v>1170388.5</c:v>
                </c:pt>
                <c:pt idx="115">
                  <c:v>1161657.7</c:v>
                </c:pt>
                <c:pt idx="116">
                  <c:v>1161738.5</c:v>
                </c:pt>
                <c:pt idx="117">
                  <c:v>1152261.2</c:v>
                </c:pt>
                <c:pt idx="118">
                  <c:v>1151143.8</c:v>
                </c:pt>
                <c:pt idx="119">
                  <c:v>1133763.8999999999</c:v>
                </c:pt>
                <c:pt idx="120">
                  <c:v>1146857.5</c:v>
                </c:pt>
                <c:pt idx="121">
                  <c:v>1135957.7</c:v>
                </c:pt>
                <c:pt idx="122">
                  <c:v>1128442</c:v>
                </c:pt>
                <c:pt idx="123">
                  <c:v>1086441</c:v>
                </c:pt>
                <c:pt idx="124">
                  <c:v>1099900</c:v>
                </c:pt>
                <c:pt idx="125">
                  <c:v>1083788.7</c:v>
                </c:pt>
                <c:pt idx="126">
                  <c:v>1077245.6000000001</c:v>
                </c:pt>
                <c:pt idx="127">
                  <c:v>1071827</c:v>
                </c:pt>
                <c:pt idx="128">
                  <c:v>1045275.6</c:v>
                </c:pt>
                <c:pt idx="129">
                  <c:v>1053458.5</c:v>
                </c:pt>
                <c:pt idx="130">
                  <c:v>1049064.8</c:v>
                </c:pt>
                <c:pt idx="131">
                  <c:v>1040365.9</c:v>
                </c:pt>
                <c:pt idx="132">
                  <c:v>1011645.8</c:v>
                </c:pt>
                <c:pt idx="133">
                  <c:v>1020082.9</c:v>
                </c:pt>
                <c:pt idx="134">
                  <c:v>1003218.6</c:v>
                </c:pt>
                <c:pt idx="135">
                  <c:v>1009338.9</c:v>
                </c:pt>
                <c:pt idx="136">
                  <c:v>991588.5</c:v>
                </c:pt>
                <c:pt idx="137">
                  <c:v>997332.6</c:v>
                </c:pt>
                <c:pt idx="138">
                  <c:v>997527</c:v>
                </c:pt>
                <c:pt idx="139">
                  <c:v>1007595.2</c:v>
                </c:pt>
                <c:pt idx="140">
                  <c:v>1017908.9</c:v>
                </c:pt>
                <c:pt idx="141">
                  <c:v>1016068</c:v>
                </c:pt>
                <c:pt idx="142">
                  <c:v>1029655.1</c:v>
                </c:pt>
                <c:pt idx="143">
                  <c:v>1036770</c:v>
                </c:pt>
                <c:pt idx="144">
                  <c:v>1046056.8</c:v>
                </c:pt>
                <c:pt idx="145">
                  <c:v>1049829.3999999999</c:v>
                </c:pt>
                <c:pt idx="146">
                  <c:v>1059308.8999999999</c:v>
                </c:pt>
                <c:pt idx="147">
                  <c:v>1061338.6000000001</c:v>
                </c:pt>
                <c:pt idx="148">
                  <c:v>1067717.8999999999</c:v>
                </c:pt>
                <c:pt idx="149">
                  <c:v>1074070.1000000001</c:v>
                </c:pt>
                <c:pt idx="150">
                  <c:v>1062818</c:v>
                </c:pt>
                <c:pt idx="151">
                  <c:v>1063040.6000000001</c:v>
                </c:pt>
                <c:pt idx="152">
                  <c:v>1063785.5</c:v>
                </c:pt>
                <c:pt idx="153">
                  <c:v>1069314.5</c:v>
                </c:pt>
                <c:pt idx="154">
                  <c:v>1071453.1000000001</c:v>
                </c:pt>
                <c:pt idx="155">
                  <c:v>1089484.8999999999</c:v>
                </c:pt>
                <c:pt idx="156">
                  <c:v>1081038.7</c:v>
                </c:pt>
                <c:pt idx="157">
                  <c:v>1090066.7</c:v>
                </c:pt>
                <c:pt idx="158">
                  <c:v>1083584.8999999999</c:v>
                </c:pt>
                <c:pt idx="159">
                  <c:v>1097861.3</c:v>
                </c:pt>
                <c:pt idx="160">
                  <c:v>1093054.8999999999</c:v>
                </c:pt>
                <c:pt idx="161">
                  <c:v>1109503.3</c:v>
                </c:pt>
                <c:pt idx="162">
                  <c:v>1093311.3999999999</c:v>
                </c:pt>
                <c:pt idx="163">
                  <c:v>1065354.7</c:v>
                </c:pt>
                <c:pt idx="164">
                  <c:v>1076342.2</c:v>
                </c:pt>
                <c:pt idx="165">
                  <c:v>1068489.8999999999</c:v>
                </c:pt>
                <c:pt idx="166">
                  <c:v>1079878.3999999999</c:v>
                </c:pt>
                <c:pt idx="167">
                  <c:v>1061729.8</c:v>
                </c:pt>
                <c:pt idx="168">
                  <c:v>1073193.8999999999</c:v>
                </c:pt>
                <c:pt idx="169">
                  <c:v>1051586.6000000001</c:v>
                </c:pt>
                <c:pt idx="170">
                  <c:v>1069319.8999999999</c:v>
                </c:pt>
                <c:pt idx="171">
                  <c:v>1072293</c:v>
                </c:pt>
                <c:pt idx="172">
                  <c:v>1076539.3999999999</c:v>
                </c:pt>
                <c:pt idx="173">
                  <c:v>1076145.7</c:v>
                </c:pt>
                <c:pt idx="174">
                  <c:v>1082925.8999999999</c:v>
                </c:pt>
                <c:pt idx="175">
                  <c:v>1068580.2</c:v>
                </c:pt>
                <c:pt idx="176">
                  <c:v>1068102.3</c:v>
                </c:pt>
                <c:pt idx="177">
                  <c:v>1076626</c:v>
                </c:pt>
                <c:pt idx="178">
                  <c:v>1086477.3</c:v>
                </c:pt>
                <c:pt idx="179">
                  <c:v>1099740.3999999999</c:v>
                </c:pt>
                <c:pt idx="180">
                  <c:v>1088863.3999999999</c:v>
                </c:pt>
                <c:pt idx="181">
                  <c:v>1104400.8999999999</c:v>
                </c:pt>
                <c:pt idx="182">
                  <c:v>1110148.6000000001</c:v>
                </c:pt>
                <c:pt idx="183">
                  <c:v>1118078.2</c:v>
                </c:pt>
                <c:pt idx="184">
                  <c:v>1120528.5</c:v>
                </c:pt>
                <c:pt idx="185">
                  <c:v>1126452.8</c:v>
                </c:pt>
                <c:pt idx="186">
                  <c:v>1109288.8</c:v>
                </c:pt>
                <c:pt idx="187">
                  <c:v>1131504.2</c:v>
                </c:pt>
                <c:pt idx="188">
                  <c:v>1114793.3</c:v>
                </c:pt>
                <c:pt idx="189">
                  <c:v>1079291.1000000001</c:v>
                </c:pt>
                <c:pt idx="190">
                  <c:v>1040257.6</c:v>
                </c:pt>
                <c:pt idx="191">
                  <c:v>1018679.4</c:v>
                </c:pt>
                <c:pt idx="192">
                  <c:v>1025701.4</c:v>
                </c:pt>
                <c:pt idx="193">
                  <c:v>1005840.2</c:v>
                </c:pt>
                <c:pt idx="194">
                  <c:v>1000849.7</c:v>
                </c:pt>
                <c:pt idx="195">
                  <c:v>940192.3</c:v>
                </c:pt>
                <c:pt idx="196">
                  <c:v>967354</c:v>
                </c:pt>
                <c:pt idx="197">
                  <c:v>957449</c:v>
                </c:pt>
                <c:pt idx="198">
                  <c:v>944803.6</c:v>
                </c:pt>
                <c:pt idx="199">
                  <c:v>950728.6</c:v>
                </c:pt>
                <c:pt idx="200">
                  <c:v>945253.3</c:v>
                </c:pt>
                <c:pt idx="201">
                  <c:v>947402.2</c:v>
                </c:pt>
                <c:pt idx="202">
                  <c:v>924184.1</c:v>
                </c:pt>
                <c:pt idx="203">
                  <c:v>924751.1</c:v>
                </c:pt>
                <c:pt idx="204">
                  <c:v>911633</c:v>
                </c:pt>
                <c:pt idx="205">
                  <c:v>909703.7</c:v>
                </c:pt>
                <c:pt idx="206">
                  <c:v>912170.5</c:v>
                </c:pt>
                <c:pt idx="207">
                  <c:v>916671.4</c:v>
                </c:pt>
                <c:pt idx="208">
                  <c:v>897393.5</c:v>
                </c:pt>
                <c:pt idx="209">
                  <c:v>910835.1</c:v>
                </c:pt>
                <c:pt idx="210">
                  <c:v>911091.8</c:v>
                </c:pt>
                <c:pt idx="211">
                  <c:v>917589.1</c:v>
                </c:pt>
                <c:pt idx="212">
                  <c:v>913796.4</c:v>
                </c:pt>
                <c:pt idx="213">
                  <c:v>914815.1</c:v>
                </c:pt>
                <c:pt idx="214">
                  <c:v>920648.8</c:v>
                </c:pt>
                <c:pt idx="215">
                  <c:v>911598.7</c:v>
                </c:pt>
                <c:pt idx="216">
                  <c:v>904757.7</c:v>
                </c:pt>
                <c:pt idx="217">
                  <c:v>892788</c:v>
                </c:pt>
                <c:pt idx="218">
                  <c:v>917255.1</c:v>
                </c:pt>
                <c:pt idx="219">
                  <c:v>914358.8</c:v>
                </c:pt>
                <c:pt idx="220">
                  <c:v>923486.5</c:v>
                </c:pt>
                <c:pt idx="221">
                  <c:v>915821</c:v>
                </c:pt>
                <c:pt idx="222">
                  <c:v>921306.7</c:v>
                </c:pt>
                <c:pt idx="223">
                  <c:v>938521</c:v>
                </c:pt>
                <c:pt idx="224">
                  <c:v>935451.6</c:v>
                </c:pt>
                <c:pt idx="225">
                  <c:v>951026.2</c:v>
                </c:pt>
                <c:pt idx="226">
                  <c:v>940306.5</c:v>
                </c:pt>
                <c:pt idx="227">
                  <c:v>941589</c:v>
                </c:pt>
                <c:pt idx="228">
                  <c:v>925231.6</c:v>
                </c:pt>
                <c:pt idx="229">
                  <c:v>923957.7</c:v>
                </c:pt>
                <c:pt idx="230">
                  <c:v>916493.3</c:v>
                </c:pt>
                <c:pt idx="231">
                  <c:v>916235.1</c:v>
                </c:pt>
                <c:pt idx="232">
                  <c:v>915561.5</c:v>
                </c:pt>
                <c:pt idx="233">
                  <c:v>931107.6</c:v>
                </c:pt>
                <c:pt idx="234">
                  <c:v>912526.5</c:v>
                </c:pt>
                <c:pt idx="235">
                  <c:v>923325.2</c:v>
                </c:pt>
                <c:pt idx="236">
                  <c:v>915384.1</c:v>
                </c:pt>
                <c:pt idx="237">
                  <c:v>918279.4</c:v>
                </c:pt>
                <c:pt idx="238">
                  <c:v>924915.5</c:v>
                </c:pt>
                <c:pt idx="239">
                  <c:v>923246.5</c:v>
                </c:pt>
                <c:pt idx="240">
                  <c:v>916728.9</c:v>
                </c:pt>
                <c:pt idx="241">
                  <c:v>893979.2</c:v>
                </c:pt>
                <c:pt idx="242">
                  <c:v>907626.3</c:v>
                </c:pt>
                <c:pt idx="243">
                  <c:v>893308.8</c:v>
                </c:pt>
                <c:pt idx="244">
                  <c:v>911483.2</c:v>
                </c:pt>
                <c:pt idx="245">
                  <c:v>908712.7</c:v>
                </c:pt>
                <c:pt idx="246">
                  <c:v>925754.8</c:v>
                </c:pt>
                <c:pt idx="247">
                  <c:v>918562.9</c:v>
                </c:pt>
                <c:pt idx="248">
                  <c:v>923398.2</c:v>
                </c:pt>
                <c:pt idx="249">
                  <c:v>939712.1</c:v>
                </c:pt>
                <c:pt idx="250">
                  <c:v>947211.8</c:v>
                </c:pt>
                <c:pt idx="251">
                  <c:v>944483.3</c:v>
                </c:pt>
                <c:pt idx="252">
                  <c:v>941461.4</c:v>
                </c:pt>
                <c:pt idx="253">
                  <c:v>949824.9</c:v>
                </c:pt>
                <c:pt idx="254">
                  <c:v>943803.7</c:v>
                </c:pt>
                <c:pt idx="255">
                  <c:v>951644.8</c:v>
                </c:pt>
                <c:pt idx="256">
                  <c:v>943809.2</c:v>
                </c:pt>
                <c:pt idx="257">
                  <c:v>950288.2</c:v>
                </c:pt>
                <c:pt idx="258">
                  <c:v>960463.9</c:v>
                </c:pt>
                <c:pt idx="259">
                  <c:v>967162</c:v>
                </c:pt>
                <c:pt idx="260">
                  <c:v>924509.5</c:v>
                </c:pt>
                <c:pt idx="261">
                  <c:v>952294.9</c:v>
                </c:pt>
                <c:pt idx="262">
                  <c:v>951424.6</c:v>
                </c:pt>
                <c:pt idx="263">
                  <c:v>965129.9</c:v>
                </c:pt>
                <c:pt idx="264">
                  <c:v>972124.5</c:v>
                </c:pt>
                <c:pt idx="265">
                  <c:v>987664.1</c:v>
                </c:pt>
                <c:pt idx="266">
                  <c:v>993480.4</c:v>
                </c:pt>
                <c:pt idx="267">
                  <c:v>975602.8</c:v>
                </c:pt>
                <c:pt idx="268">
                  <c:v>972149.2</c:v>
                </c:pt>
                <c:pt idx="269">
                  <c:v>965314.3</c:v>
                </c:pt>
                <c:pt idx="270">
                  <c:v>985447.7</c:v>
                </c:pt>
                <c:pt idx="271">
                  <c:v>982137.6</c:v>
                </c:pt>
                <c:pt idx="272">
                  <c:v>987109.1</c:v>
                </c:pt>
                <c:pt idx="273">
                  <c:v>994955.2</c:v>
                </c:pt>
                <c:pt idx="274">
                  <c:v>993809.6</c:v>
                </c:pt>
                <c:pt idx="275">
                  <c:v>987939.3</c:v>
                </c:pt>
                <c:pt idx="276">
                  <c:v>967729.3</c:v>
                </c:pt>
                <c:pt idx="277">
                  <c:v>982026.1</c:v>
                </c:pt>
                <c:pt idx="278">
                  <c:v>974462.8</c:v>
                </c:pt>
                <c:pt idx="279">
                  <c:v>972056.6</c:v>
                </c:pt>
                <c:pt idx="280">
                  <c:v>956777.6</c:v>
                </c:pt>
                <c:pt idx="281">
                  <c:v>967451.4</c:v>
                </c:pt>
                <c:pt idx="282">
                  <c:v>965143.5</c:v>
                </c:pt>
                <c:pt idx="283">
                  <c:v>962478.2</c:v>
                </c:pt>
                <c:pt idx="284">
                  <c:v>943683.6</c:v>
                </c:pt>
                <c:pt idx="285">
                  <c:v>948878.8</c:v>
                </c:pt>
                <c:pt idx="286">
                  <c:v>941895</c:v>
                </c:pt>
                <c:pt idx="287">
                  <c:v>950818.5</c:v>
                </c:pt>
                <c:pt idx="288">
                  <c:v>953986.7</c:v>
                </c:pt>
                <c:pt idx="289">
                  <c:v>954510</c:v>
                </c:pt>
                <c:pt idx="290">
                  <c:v>926455.9</c:v>
                </c:pt>
                <c:pt idx="291">
                  <c:v>926693.4</c:v>
                </c:pt>
                <c:pt idx="292">
                  <c:v>919464.4</c:v>
                </c:pt>
                <c:pt idx="293">
                  <c:v>927162.9</c:v>
                </c:pt>
                <c:pt idx="294">
                  <c:v>936950.8</c:v>
                </c:pt>
                <c:pt idx="295">
                  <c:v>941375.1</c:v>
                </c:pt>
                <c:pt idx="296">
                  <c:v>942620.3</c:v>
                </c:pt>
                <c:pt idx="297">
                  <c:v>941993.6</c:v>
                </c:pt>
                <c:pt idx="298">
                  <c:v>946093.4</c:v>
                </c:pt>
                <c:pt idx="299">
                  <c:v>943916.7</c:v>
                </c:pt>
                <c:pt idx="300">
                  <c:v>951482.2</c:v>
                </c:pt>
                <c:pt idx="301">
                  <c:v>940956.6</c:v>
                </c:pt>
                <c:pt idx="302">
                  <c:v>960406.9</c:v>
                </c:pt>
                <c:pt idx="303">
                  <c:v>946325.5</c:v>
                </c:pt>
                <c:pt idx="304">
                  <c:v>968057.4</c:v>
                </c:pt>
                <c:pt idx="305">
                  <c:v>958787.1</c:v>
                </c:pt>
                <c:pt idx="306">
                  <c:v>957648.2</c:v>
                </c:pt>
                <c:pt idx="307">
                  <c:v>942380.3</c:v>
                </c:pt>
                <c:pt idx="308">
                  <c:v>966033.4</c:v>
                </c:pt>
                <c:pt idx="309">
                  <c:v>992073.2</c:v>
                </c:pt>
                <c:pt idx="310">
                  <c:v>980216</c:v>
                </c:pt>
                <c:pt idx="311">
                  <c:v>977128.4</c:v>
                </c:pt>
                <c:pt idx="312">
                  <c:v>977763.4</c:v>
                </c:pt>
                <c:pt idx="313">
                  <c:v>991429.6</c:v>
                </c:pt>
                <c:pt idx="314">
                  <c:v>994501.5</c:v>
                </c:pt>
                <c:pt idx="315">
                  <c:v>1000327.9</c:v>
                </c:pt>
                <c:pt idx="316">
                  <c:v>976298.1</c:v>
                </c:pt>
                <c:pt idx="317">
                  <c:v>988570.3</c:v>
                </c:pt>
                <c:pt idx="318">
                  <c:v>986894.4</c:v>
                </c:pt>
                <c:pt idx="319">
                  <c:v>991432.1</c:v>
                </c:pt>
                <c:pt idx="320">
                  <c:v>990926.5</c:v>
                </c:pt>
                <c:pt idx="321">
                  <c:v>1019187</c:v>
                </c:pt>
                <c:pt idx="322">
                  <c:v>1013550.7</c:v>
                </c:pt>
                <c:pt idx="323">
                  <c:v>1009617.2</c:v>
                </c:pt>
                <c:pt idx="324">
                  <c:v>1015188.7</c:v>
                </c:pt>
                <c:pt idx="325">
                  <c:v>993181.7</c:v>
                </c:pt>
                <c:pt idx="326">
                  <c:v>1000938.3</c:v>
                </c:pt>
                <c:pt idx="327">
                  <c:v>1010638.5</c:v>
                </c:pt>
                <c:pt idx="328">
                  <c:v>1012469.8</c:v>
                </c:pt>
                <c:pt idx="329">
                  <c:v>995976.1</c:v>
                </c:pt>
                <c:pt idx="330">
                  <c:v>1002381.9</c:v>
                </c:pt>
                <c:pt idx="331">
                  <c:v>981765.6</c:v>
                </c:pt>
                <c:pt idx="332">
                  <c:v>987723</c:v>
                </c:pt>
                <c:pt idx="333">
                  <c:v>970797.1</c:v>
                </c:pt>
                <c:pt idx="334">
                  <c:v>974904.7</c:v>
                </c:pt>
                <c:pt idx="335">
                  <c:v>980913.7</c:v>
                </c:pt>
                <c:pt idx="336">
                  <c:v>995255.6</c:v>
                </c:pt>
                <c:pt idx="337">
                  <c:v>998425.3</c:v>
                </c:pt>
                <c:pt idx="338">
                  <c:v>989029.5</c:v>
                </c:pt>
                <c:pt idx="339">
                  <c:v>983939.8</c:v>
                </c:pt>
                <c:pt idx="340">
                  <c:v>978693.4</c:v>
                </c:pt>
                <c:pt idx="341">
                  <c:v>985387.9</c:v>
                </c:pt>
                <c:pt idx="342">
                  <c:v>967546.5</c:v>
                </c:pt>
                <c:pt idx="343">
                  <c:v>968392.8</c:v>
                </c:pt>
                <c:pt idx="344">
                  <c:v>971880.2</c:v>
                </c:pt>
                <c:pt idx="345">
                  <c:v>982521.7</c:v>
                </c:pt>
                <c:pt idx="346">
                  <c:v>974640.8</c:v>
                </c:pt>
                <c:pt idx="347">
                  <c:v>965811.7</c:v>
                </c:pt>
                <c:pt idx="348">
                  <c:v>969074.7</c:v>
                </c:pt>
                <c:pt idx="349">
                  <c:v>963416.6</c:v>
                </c:pt>
                <c:pt idx="350">
                  <c:v>964366.2</c:v>
                </c:pt>
                <c:pt idx="351">
                  <c:v>966680.6</c:v>
                </c:pt>
                <c:pt idx="352">
                  <c:v>978335</c:v>
                </c:pt>
                <c:pt idx="353">
                  <c:v>972013.6</c:v>
                </c:pt>
                <c:pt idx="354">
                  <c:v>973884</c:v>
                </c:pt>
                <c:pt idx="355">
                  <c:v>962532.7</c:v>
                </c:pt>
                <c:pt idx="356">
                  <c:v>977852.4</c:v>
                </c:pt>
                <c:pt idx="357">
                  <c:v>959129.9</c:v>
                </c:pt>
                <c:pt idx="358">
                  <c:v>974731.6</c:v>
                </c:pt>
                <c:pt idx="359">
                  <c:v>964356.9</c:v>
                </c:pt>
                <c:pt idx="360">
                  <c:v>966395</c:v>
                </c:pt>
                <c:pt idx="361">
                  <c:v>973392.8</c:v>
                </c:pt>
                <c:pt idx="362">
                  <c:v>979133.6</c:v>
                </c:pt>
                <c:pt idx="363">
                  <c:v>995591</c:v>
                </c:pt>
                <c:pt idx="364">
                  <c:v>1001842</c:v>
                </c:pt>
                <c:pt idx="365">
                  <c:v>1005588.5</c:v>
                </c:pt>
                <c:pt idx="366">
                  <c:v>1012671.4</c:v>
                </c:pt>
                <c:pt idx="367">
                  <c:v>1026311.1</c:v>
                </c:pt>
                <c:pt idx="368">
                  <c:v>1011981.6</c:v>
                </c:pt>
                <c:pt idx="369">
                  <c:v>1022331</c:v>
                </c:pt>
                <c:pt idx="370">
                  <c:v>1018500.4</c:v>
                </c:pt>
                <c:pt idx="371">
                  <c:v>1010032.5</c:v>
                </c:pt>
                <c:pt idx="372">
                  <c:v>1017943.9</c:v>
                </c:pt>
                <c:pt idx="373">
                  <c:v>1011297.6</c:v>
                </c:pt>
                <c:pt idx="374">
                  <c:v>1019726.6</c:v>
                </c:pt>
                <c:pt idx="375">
                  <c:v>1012040.7</c:v>
                </c:pt>
                <c:pt idx="376">
                  <c:v>1018870.6</c:v>
                </c:pt>
                <c:pt idx="377">
                  <c:v>1011098.8</c:v>
                </c:pt>
                <c:pt idx="378">
                  <c:v>1015726.9</c:v>
                </c:pt>
                <c:pt idx="379">
                  <c:v>1014089</c:v>
                </c:pt>
                <c:pt idx="380">
                  <c:v>1025222.5</c:v>
                </c:pt>
                <c:pt idx="381">
                  <c:v>1007065.5</c:v>
                </c:pt>
                <c:pt idx="382">
                  <c:v>1029611.8</c:v>
                </c:pt>
                <c:pt idx="383">
                  <c:v>996863.7</c:v>
                </c:pt>
                <c:pt idx="384">
                  <c:v>1009758.1</c:v>
                </c:pt>
                <c:pt idx="385">
                  <c:v>992811.9</c:v>
                </c:pt>
                <c:pt idx="386">
                  <c:v>990227.5</c:v>
                </c:pt>
                <c:pt idx="387">
                  <c:v>985250</c:v>
                </c:pt>
                <c:pt idx="388">
                  <c:v>988431.8</c:v>
                </c:pt>
                <c:pt idx="389">
                  <c:v>982803.7</c:v>
                </c:pt>
                <c:pt idx="390">
                  <c:v>990623.5</c:v>
                </c:pt>
                <c:pt idx="391">
                  <c:v>992230.2</c:v>
                </c:pt>
                <c:pt idx="392">
                  <c:v>995960.7</c:v>
                </c:pt>
                <c:pt idx="393">
                  <c:v>985200.7</c:v>
                </c:pt>
                <c:pt idx="394">
                  <c:v>973845.9</c:v>
                </c:pt>
                <c:pt idx="395">
                  <c:v>984679.6</c:v>
                </c:pt>
                <c:pt idx="396">
                  <c:v>968907.3</c:v>
                </c:pt>
                <c:pt idx="397">
                  <c:v>990223.1</c:v>
                </c:pt>
                <c:pt idx="398">
                  <c:v>997813</c:v>
                </c:pt>
                <c:pt idx="399">
                  <c:v>1006458</c:v>
                </c:pt>
                <c:pt idx="400">
                  <c:v>994647.2</c:v>
                </c:pt>
                <c:pt idx="401">
                  <c:v>997016.9</c:v>
                </c:pt>
                <c:pt idx="402">
                  <c:v>999763.3</c:v>
                </c:pt>
                <c:pt idx="403">
                  <c:v>998223.3</c:v>
                </c:pt>
                <c:pt idx="404">
                  <c:v>1015398.2</c:v>
                </c:pt>
                <c:pt idx="405">
                  <c:v>986128.4</c:v>
                </c:pt>
                <c:pt idx="406">
                  <c:v>985798.2</c:v>
                </c:pt>
                <c:pt idx="407">
                  <c:v>985719.9</c:v>
                </c:pt>
                <c:pt idx="408">
                  <c:v>1003467.6</c:v>
                </c:pt>
                <c:pt idx="409">
                  <c:v>998907.7</c:v>
                </c:pt>
                <c:pt idx="410">
                  <c:v>1005319.6</c:v>
                </c:pt>
                <c:pt idx="411">
                  <c:v>1008649.6</c:v>
                </c:pt>
                <c:pt idx="412">
                  <c:v>1016434.4</c:v>
                </c:pt>
                <c:pt idx="413">
                  <c:v>1030915.1</c:v>
                </c:pt>
                <c:pt idx="414">
                  <c:v>999892.4</c:v>
                </c:pt>
                <c:pt idx="415">
                  <c:v>1010156.8</c:v>
                </c:pt>
                <c:pt idx="416">
                  <c:v>991014.40000000002</c:v>
                </c:pt>
                <c:pt idx="417">
                  <c:v>982375.3</c:v>
                </c:pt>
                <c:pt idx="418">
                  <c:v>962381.9</c:v>
                </c:pt>
                <c:pt idx="419">
                  <c:v>971891.4</c:v>
                </c:pt>
                <c:pt idx="420">
                  <c:v>920836.1</c:v>
                </c:pt>
                <c:pt idx="421">
                  <c:v>926640.2</c:v>
                </c:pt>
                <c:pt idx="422">
                  <c:v>926274.2</c:v>
                </c:pt>
                <c:pt idx="423">
                  <c:v>839970.7</c:v>
                </c:pt>
                <c:pt idx="424">
                  <c:v>948910.7</c:v>
                </c:pt>
                <c:pt idx="425">
                  <c:v>840968.1</c:v>
                </c:pt>
                <c:pt idx="426">
                  <c:v>850235</c:v>
                </c:pt>
                <c:pt idx="427">
                  <c:v>868149.9</c:v>
                </c:pt>
                <c:pt idx="428">
                  <c:v>867917.9</c:v>
                </c:pt>
                <c:pt idx="429">
                  <c:v>855326.7</c:v>
                </c:pt>
                <c:pt idx="430">
                  <c:v>868849.4</c:v>
                </c:pt>
                <c:pt idx="431">
                  <c:v>872235.6</c:v>
                </c:pt>
                <c:pt idx="432">
                  <c:v>894221.4</c:v>
                </c:pt>
                <c:pt idx="433">
                  <c:v>877346.8</c:v>
                </c:pt>
                <c:pt idx="434">
                  <c:v>881246.1</c:v>
                </c:pt>
                <c:pt idx="435">
                  <c:v>864397.3</c:v>
                </c:pt>
                <c:pt idx="436">
                  <c:v>796630.3</c:v>
                </c:pt>
                <c:pt idx="437">
                  <c:v>809299.9</c:v>
                </c:pt>
                <c:pt idx="438">
                  <c:v>794004.6</c:v>
                </c:pt>
                <c:pt idx="439">
                  <c:v>806212.8</c:v>
                </c:pt>
                <c:pt idx="440">
                  <c:v>793778</c:v>
                </c:pt>
                <c:pt idx="441">
                  <c:v>805337</c:v>
                </c:pt>
                <c:pt idx="442">
                  <c:v>788263</c:v>
                </c:pt>
                <c:pt idx="443">
                  <c:v>800203</c:v>
                </c:pt>
                <c:pt idx="444">
                  <c:v>780148.2</c:v>
                </c:pt>
                <c:pt idx="445">
                  <c:v>764029.7</c:v>
                </c:pt>
                <c:pt idx="446">
                  <c:v>753147.5</c:v>
                </c:pt>
                <c:pt idx="447">
                  <c:v>729464.7</c:v>
                </c:pt>
                <c:pt idx="448">
                  <c:v>716639.7</c:v>
                </c:pt>
                <c:pt idx="449">
                  <c:v>692704.4</c:v>
                </c:pt>
                <c:pt idx="450">
                  <c:v>705361.1</c:v>
                </c:pt>
                <c:pt idx="451">
                  <c:v>674974.4</c:v>
                </c:pt>
                <c:pt idx="452">
                  <c:v>669158.6</c:v>
                </c:pt>
                <c:pt idx="453">
                  <c:v>653667.80000000005</c:v>
                </c:pt>
                <c:pt idx="454">
                  <c:v>638595</c:v>
                </c:pt>
                <c:pt idx="455">
                  <c:v>608706.1</c:v>
                </c:pt>
                <c:pt idx="456">
                  <c:v>588650.4</c:v>
                </c:pt>
                <c:pt idx="457">
                  <c:v>550742.6</c:v>
                </c:pt>
                <c:pt idx="458">
                  <c:v>505454.4</c:v>
                </c:pt>
                <c:pt idx="459">
                  <c:v>469005.3</c:v>
                </c:pt>
                <c:pt idx="460">
                  <c:v>405223.9</c:v>
                </c:pt>
                <c:pt idx="461">
                  <c:v>345629.3</c:v>
                </c:pt>
                <c:pt idx="462">
                  <c:v>223328.8</c:v>
                </c:pt>
                <c:pt idx="463">
                  <c:v>165487.20000000001</c:v>
                </c:pt>
                <c:pt idx="464">
                  <c:v>131268</c:v>
                </c:pt>
                <c:pt idx="465">
                  <c:v>130804.9</c:v>
                </c:pt>
                <c:pt idx="466">
                  <c:v>122914.4</c:v>
                </c:pt>
                <c:pt idx="467">
                  <c:v>122514.1</c:v>
                </c:pt>
                <c:pt idx="468">
                  <c:v>122549</c:v>
                </c:pt>
                <c:pt idx="469">
                  <c:v>124151.8</c:v>
                </c:pt>
                <c:pt idx="470">
                  <c:v>123404.2</c:v>
                </c:pt>
                <c:pt idx="471">
                  <c:v>125046.3</c:v>
                </c:pt>
                <c:pt idx="472">
                  <c:v>123255.3</c:v>
                </c:pt>
                <c:pt idx="473">
                  <c:v>122920.5</c:v>
                </c:pt>
                <c:pt idx="474">
                  <c:v>123572.3</c:v>
                </c:pt>
                <c:pt idx="475" formatCode="_(* #,##0.00_);_(* \(#,##0.00\);_(* &quot;-&quot;??_);_(@_)">
                  <c:v>124728.9</c:v>
                </c:pt>
                <c:pt idx="476" formatCode="_(* #,##0.00_);_(* \(#,##0.00\);_(* &quot;-&quot;??_);_(@_)">
                  <c:v>129297.9</c:v>
                </c:pt>
                <c:pt idx="477" formatCode="_(* #,##0.00_);_(* \(#,##0.00\);_(* &quot;-&quot;??_);_(@_)">
                  <c:v>130793</c:v>
                </c:pt>
                <c:pt idx="478" formatCode="_(* #,##0.00_);_(* \(#,##0.00\);_(* &quot;-&quot;??_);_(@_)">
                  <c:v>134693.6</c:v>
                </c:pt>
                <c:pt idx="479" formatCode="_(* #,##0.00_);_(* \(#,##0.00\);_(* &quot;-&quot;??_);_(@_)">
                  <c:v>133486.5</c:v>
                </c:pt>
                <c:pt idx="480" formatCode="_(* #,##0.00_);_(* \(#,##0.00\);_(* &quot;-&quot;??_);_(@_)">
                  <c:v>136141.70000000001</c:v>
                </c:pt>
                <c:pt idx="481" formatCode="_(* #,##0.00_);_(* \(#,##0.00\);_(* &quot;-&quot;??_);_(@_)">
                  <c:v>138406.9</c:v>
                </c:pt>
                <c:pt idx="482" formatCode="_(* #,##0.00_);_(* \(#,##0.00\);_(* &quot;-&quot;??_);_(@_)">
                  <c:v>142085.79999999999</c:v>
                </c:pt>
                <c:pt idx="483" formatCode="_(* #,##0.00_);_(* \(#,##0.00\);_(* &quot;-&quot;??_);_(@_)">
                  <c:v>145408.9</c:v>
                </c:pt>
                <c:pt idx="484" formatCode="#,##0.0;\(#,##0.0\);#,##0.0">
                  <c:v>143226.5</c:v>
                </c:pt>
                <c:pt idx="485" formatCode="#,##0.0;\(#,##0.0\);#,##0.0">
                  <c:v>141603.9</c:v>
                </c:pt>
                <c:pt idx="486" formatCode="#,##0.0;\(#,##0.0\);#,##0.0">
                  <c:v>142270.1</c:v>
                </c:pt>
                <c:pt idx="487" formatCode="#,##0.0;\(#,##0.0\);#,##0.0">
                  <c:v>141806.29999999999</c:v>
                </c:pt>
              </c:numCache>
            </c:numRef>
          </c:val>
          <c:smooth val="0"/>
        </c:ser>
        <c:ser>
          <c:idx val="2"/>
          <c:order val="2"/>
          <c:tx>
            <c:strRef>
              <c:f>'Data 1'!$D$3</c:f>
              <c:strCache>
                <c:ptCount val="1"/>
                <c:pt idx="0">
                  <c:v>Municipal</c:v>
                </c:pt>
              </c:strCache>
            </c:strRef>
          </c:tx>
          <c:marker>
            <c:symbol val="none"/>
          </c:marker>
          <c:cat>
            <c:numRef>
              <c:f>'Data 1'!$A$48:$A$535</c:f>
              <c:numCache>
                <c:formatCode>m/d/yyyy</c:formatCode>
                <c:ptCount val="488"/>
                <c:pt idx="0">
                  <c:v>39392</c:v>
                </c:pt>
                <c:pt idx="1">
                  <c:v>39399</c:v>
                </c:pt>
                <c:pt idx="2">
                  <c:v>39406</c:v>
                </c:pt>
                <c:pt idx="3">
                  <c:v>39413</c:v>
                </c:pt>
                <c:pt idx="4">
                  <c:v>39420</c:v>
                </c:pt>
                <c:pt idx="5">
                  <c:v>39427</c:v>
                </c:pt>
                <c:pt idx="6">
                  <c:v>39434</c:v>
                </c:pt>
                <c:pt idx="7">
                  <c:v>39441</c:v>
                </c:pt>
                <c:pt idx="8">
                  <c:v>39448</c:v>
                </c:pt>
                <c:pt idx="9">
                  <c:v>39455</c:v>
                </c:pt>
                <c:pt idx="10">
                  <c:v>39462</c:v>
                </c:pt>
                <c:pt idx="11">
                  <c:v>39469</c:v>
                </c:pt>
                <c:pt idx="12">
                  <c:v>39476</c:v>
                </c:pt>
                <c:pt idx="13">
                  <c:v>39483</c:v>
                </c:pt>
                <c:pt idx="14">
                  <c:v>39490</c:v>
                </c:pt>
                <c:pt idx="15">
                  <c:v>39497</c:v>
                </c:pt>
                <c:pt idx="16">
                  <c:v>39504</c:v>
                </c:pt>
                <c:pt idx="17">
                  <c:v>39511</c:v>
                </c:pt>
                <c:pt idx="18">
                  <c:v>39518</c:v>
                </c:pt>
                <c:pt idx="19">
                  <c:v>39525</c:v>
                </c:pt>
                <c:pt idx="20">
                  <c:v>39532</c:v>
                </c:pt>
                <c:pt idx="21">
                  <c:v>39539</c:v>
                </c:pt>
                <c:pt idx="22">
                  <c:v>39546</c:v>
                </c:pt>
                <c:pt idx="23">
                  <c:v>39553</c:v>
                </c:pt>
                <c:pt idx="24">
                  <c:v>39560</c:v>
                </c:pt>
                <c:pt idx="25">
                  <c:v>39567</c:v>
                </c:pt>
                <c:pt idx="26">
                  <c:v>39574</c:v>
                </c:pt>
                <c:pt idx="27">
                  <c:v>39581</c:v>
                </c:pt>
                <c:pt idx="28">
                  <c:v>39588</c:v>
                </c:pt>
                <c:pt idx="29">
                  <c:v>39595</c:v>
                </c:pt>
                <c:pt idx="30">
                  <c:v>39602</c:v>
                </c:pt>
                <c:pt idx="31">
                  <c:v>39609</c:v>
                </c:pt>
                <c:pt idx="32">
                  <c:v>39616</c:v>
                </c:pt>
                <c:pt idx="33">
                  <c:v>39623</c:v>
                </c:pt>
                <c:pt idx="34">
                  <c:v>39630</c:v>
                </c:pt>
                <c:pt idx="35">
                  <c:v>39637</c:v>
                </c:pt>
                <c:pt idx="36">
                  <c:v>39644</c:v>
                </c:pt>
                <c:pt idx="37">
                  <c:v>39651</c:v>
                </c:pt>
                <c:pt idx="38">
                  <c:v>39658</c:v>
                </c:pt>
                <c:pt idx="39">
                  <c:v>39665</c:v>
                </c:pt>
                <c:pt idx="40">
                  <c:v>39672</c:v>
                </c:pt>
                <c:pt idx="41">
                  <c:v>39679</c:v>
                </c:pt>
                <c:pt idx="42">
                  <c:v>39686</c:v>
                </c:pt>
                <c:pt idx="43">
                  <c:v>39693</c:v>
                </c:pt>
                <c:pt idx="44">
                  <c:v>39700</c:v>
                </c:pt>
                <c:pt idx="45">
                  <c:v>39707</c:v>
                </c:pt>
                <c:pt idx="46">
                  <c:v>39714</c:v>
                </c:pt>
                <c:pt idx="47">
                  <c:v>39721</c:v>
                </c:pt>
                <c:pt idx="48">
                  <c:v>39728</c:v>
                </c:pt>
                <c:pt idx="49">
                  <c:v>39735</c:v>
                </c:pt>
                <c:pt idx="50">
                  <c:v>39742</c:v>
                </c:pt>
                <c:pt idx="51">
                  <c:v>39749</c:v>
                </c:pt>
                <c:pt idx="52">
                  <c:v>39756</c:v>
                </c:pt>
                <c:pt idx="53">
                  <c:v>39763</c:v>
                </c:pt>
                <c:pt idx="54">
                  <c:v>39770</c:v>
                </c:pt>
                <c:pt idx="55">
                  <c:v>39777</c:v>
                </c:pt>
                <c:pt idx="56">
                  <c:v>39784</c:v>
                </c:pt>
                <c:pt idx="57">
                  <c:v>39791</c:v>
                </c:pt>
                <c:pt idx="58">
                  <c:v>39798</c:v>
                </c:pt>
                <c:pt idx="59">
                  <c:v>39805</c:v>
                </c:pt>
                <c:pt idx="60">
                  <c:v>39812</c:v>
                </c:pt>
                <c:pt idx="61">
                  <c:v>39819</c:v>
                </c:pt>
                <c:pt idx="62">
                  <c:v>39826</c:v>
                </c:pt>
                <c:pt idx="63">
                  <c:v>39833</c:v>
                </c:pt>
                <c:pt idx="64">
                  <c:v>39840</c:v>
                </c:pt>
                <c:pt idx="65">
                  <c:v>39847</c:v>
                </c:pt>
                <c:pt idx="66">
                  <c:v>39854</c:v>
                </c:pt>
                <c:pt idx="67">
                  <c:v>39861</c:v>
                </c:pt>
                <c:pt idx="68">
                  <c:v>39868</c:v>
                </c:pt>
                <c:pt idx="69">
                  <c:v>39875</c:v>
                </c:pt>
                <c:pt idx="70">
                  <c:v>39882</c:v>
                </c:pt>
                <c:pt idx="71">
                  <c:v>39889</c:v>
                </c:pt>
                <c:pt idx="72">
                  <c:v>39896</c:v>
                </c:pt>
                <c:pt idx="73">
                  <c:v>39903</c:v>
                </c:pt>
                <c:pt idx="74">
                  <c:v>39910</c:v>
                </c:pt>
                <c:pt idx="75">
                  <c:v>39917</c:v>
                </c:pt>
                <c:pt idx="76">
                  <c:v>39924</c:v>
                </c:pt>
                <c:pt idx="77">
                  <c:v>39931</c:v>
                </c:pt>
                <c:pt idx="78">
                  <c:v>39938</c:v>
                </c:pt>
                <c:pt idx="79">
                  <c:v>39945</c:v>
                </c:pt>
                <c:pt idx="80">
                  <c:v>39952</c:v>
                </c:pt>
                <c:pt idx="81">
                  <c:v>39959</c:v>
                </c:pt>
                <c:pt idx="82">
                  <c:v>39966</c:v>
                </c:pt>
                <c:pt idx="83">
                  <c:v>39973</c:v>
                </c:pt>
                <c:pt idx="84">
                  <c:v>39980</c:v>
                </c:pt>
                <c:pt idx="85">
                  <c:v>39987</c:v>
                </c:pt>
                <c:pt idx="86">
                  <c:v>39994</c:v>
                </c:pt>
                <c:pt idx="87">
                  <c:v>40001</c:v>
                </c:pt>
                <c:pt idx="88">
                  <c:v>40008</c:v>
                </c:pt>
                <c:pt idx="89">
                  <c:v>40015</c:v>
                </c:pt>
                <c:pt idx="90">
                  <c:v>40022</c:v>
                </c:pt>
                <c:pt idx="91">
                  <c:v>40029</c:v>
                </c:pt>
                <c:pt idx="92">
                  <c:v>40036</c:v>
                </c:pt>
                <c:pt idx="93">
                  <c:v>40043</c:v>
                </c:pt>
                <c:pt idx="94">
                  <c:v>40050</c:v>
                </c:pt>
                <c:pt idx="95">
                  <c:v>40057</c:v>
                </c:pt>
                <c:pt idx="96">
                  <c:v>40064</c:v>
                </c:pt>
                <c:pt idx="97">
                  <c:v>40071</c:v>
                </c:pt>
                <c:pt idx="98">
                  <c:v>40078</c:v>
                </c:pt>
                <c:pt idx="99">
                  <c:v>40085</c:v>
                </c:pt>
                <c:pt idx="100">
                  <c:v>40092</c:v>
                </c:pt>
                <c:pt idx="101">
                  <c:v>40099</c:v>
                </c:pt>
                <c:pt idx="102">
                  <c:v>40106</c:v>
                </c:pt>
                <c:pt idx="103">
                  <c:v>40113</c:v>
                </c:pt>
                <c:pt idx="104">
                  <c:v>40120</c:v>
                </c:pt>
                <c:pt idx="105">
                  <c:v>40127</c:v>
                </c:pt>
                <c:pt idx="106">
                  <c:v>40134</c:v>
                </c:pt>
                <c:pt idx="107">
                  <c:v>40141</c:v>
                </c:pt>
                <c:pt idx="108">
                  <c:v>40148</c:v>
                </c:pt>
                <c:pt idx="109">
                  <c:v>40155</c:v>
                </c:pt>
                <c:pt idx="110">
                  <c:v>40162</c:v>
                </c:pt>
                <c:pt idx="111">
                  <c:v>40169</c:v>
                </c:pt>
                <c:pt idx="112">
                  <c:v>40176</c:v>
                </c:pt>
                <c:pt idx="113">
                  <c:v>40183</c:v>
                </c:pt>
                <c:pt idx="114">
                  <c:v>40190</c:v>
                </c:pt>
                <c:pt idx="115">
                  <c:v>40197</c:v>
                </c:pt>
                <c:pt idx="116">
                  <c:v>40204</c:v>
                </c:pt>
                <c:pt idx="117">
                  <c:v>40211</c:v>
                </c:pt>
                <c:pt idx="118">
                  <c:v>40218</c:v>
                </c:pt>
                <c:pt idx="119">
                  <c:v>40225</c:v>
                </c:pt>
                <c:pt idx="120">
                  <c:v>40232</c:v>
                </c:pt>
                <c:pt idx="121">
                  <c:v>40239</c:v>
                </c:pt>
                <c:pt idx="122">
                  <c:v>40246</c:v>
                </c:pt>
                <c:pt idx="123">
                  <c:v>40253</c:v>
                </c:pt>
                <c:pt idx="124">
                  <c:v>40260</c:v>
                </c:pt>
                <c:pt idx="125">
                  <c:v>40267</c:v>
                </c:pt>
                <c:pt idx="126">
                  <c:v>40274</c:v>
                </c:pt>
                <c:pt idx="127">
                  <c:v>40281</c:v>
                </c:pt>
                <c:pt idx="128">
                  <c:v>40288</c:v>
                </c:pt>
                <c:pt idx="129">
                  <c:v>40295</c:v>
                </c:pt>
                <c:pt idx="130">
                  <c:v>40302</c:v>
                </c:pt>
                <c:pt idx="131">
                  <c:v>40309</c:v>
                </c:pt>
                <c:pt idx="132">
                  <c:v>40316</c:v>
                </c:pt>
                <c:pt idx="133">
                  <c:v>40323</c:v>
                </c:pt>
                <c:pt idx="134">
                  <c:v>40330</c:v>
                </c:pt>
                <c:pt idx="135">
                  <c:v>40337</c:v>
                </c:pt>
                <c:pt idx="136">
                  <c:v>40344</c:v>
                </c:pt>
                <c:pt idx="137">
                  <c:v>40351</c:v>
                </c:pt>
                <c:pt idx="138">
                  <c:v>40358</c:v>
                </c:pt>
                <c:pt idx="139">
                  <c:v>40365</c:v>
                </c:pt>
                <c:pt idx="140">
                  <c:v>40372</c:v>
                </c:pt>
                <c:pt idx="141">
                  <c:v>40379</c:v>
                </c:pt>
                <c:pt idx="142">
                  <c:v>40386</c:v>
                </c:pt>
                <c:pt idx="143">
                  <c:v>40393</c:v>
                </c:pt>
                <c:pt idx="144">
                  <c:v>40400</c:v>
                </c:pt>
                <c:pt idx="145">
                  <c:v>40407</c:v>
                </c:pt>
                <c:pt idx="146">
                  <c:v>40414</c:v>
                </c:pt>
                <c:pt idx="147">
                  <c:v>40421</c:v>
                </c:pt>
                <c:pt idx="148">
                  <c:v>40428</c:v>
                </c:pt>
                <c:pt idx="149">
                  <c:v>40435</c:v>
                </c:pt>
                <c:pt idx="150">
                  <c:v>40442</c:v>
                </c:pt>
                <c:pt idx="151">
                  <c:v>40449</c:v>
                </c:pt>
                <c:pt idx="152">
                  <c:v>40456</c:v>
                </c:pt>
                <c:pt idx="153">
                  <c:v>40463</c:v>
                </c:pt>
                <c:pt idx="154">
                  <c:v>40470</c:v>
                </c:pt>
                <c:pt idx="155">
                  <c:v>40477</c:v>
                </c:pt>
                <c:pt idx="156">
                  <c:v>40484</c:v>
                </c:pt>
                <c:pt idx="157">
                  <c:v>40491</c:v>
                </c:pt>
                <c:pt idx="158">
                  <c:v>40498</c:v>
                </c:pt>
                <c:pt idx="159">
                  <c:v>40505</c:v>
                </c:pt>
                <c:pt idx="160">
                  <c:v>40512</c:v>
                </c:pt>
                <c:pt idx="161">
                  <c:v>40519</c:v>
                </c:pt>
                <c:pt idx="162">
                  <c:v>40526</c:v>
                </c:pt>
                <c:pt idx="163">
                  <c:v>40533</c:v>
                </c:pt>
                <c:pt idx="164">
                  <c:v>40540</c:v>
                </c:pt>
                <c:pt idx="165">
                  <c:v>40547</c:v>
                </c:pt>
                <c:pt idx="166">
                  <c:v>40554</c:v>
                </c:pt>
                <c:pt idx="167">
                  <c:v>40561</c:v>
                </c:pt>
                <c:pt idx="168">
                  <c:v>40568</c:v>
                </c:pt>
                <c:pt idx="169">
                  <c:v>40575</c:v>
                </c:pt>
                <c:pt idx="170">
                  <c:v>40582</c:v>
                </c:pt>
                <c:pt idx="171">
                  <c:v>40589</c:v>
                </c:pt>
                <c:pt idx="172">
                  <c:v>40596</c:v>
                </c:pt>
                <c:pt idx="173">
                  <c:v>40603</c:v>
                </c:pt>
                <c:pt idx="174">
                  <c:v>40610</c:v>
                </c:pt>
                <c:pt idx="175">
                  <c:v>40617</c:v>
                </c:pt>
                <c:pt idx="176">
                  <c:v>40624</c:v>
                </c:pt>
                <c:pt idx="177">
                  <c:v>40631</c:v>
                </c:pt>
                <c:pt idx="178">
                  <c:v>40638</c:v>
                </c:pt>
                <c:pt idx="179">
                  <c:v>40645</c:v>
                </c:pt>
                <c:pt idx="180">
                  <c:v>40652</c:v>
                </c:pt>
                <c:pt idx="181">
                  <c:v>40659</c:v>
                </c:pt>
                <c:pt idx="182">
                  <c:v>40666</c:v>
                </c:pt>
                <c:pt idx="183">
                  <c:v>40673</c:v>
                </c:pt>
                <c:pt idx="184">
                  <c:v>40680</c:v>
                </c:pt>
                <c:pt idx="185">
                  <c:v>40687</c:v>
                </c:pt>
                <c:pt idx="186">
                  <c:v>40694</c:v>
                </c:pt>
                <c:pt idx="187">
                  <c:v>40701</c:v>
                </c:pt>
                <c:pt idx="188">
                  <c:v>40708</c:v>
                </c:pt>
                <c:pt idx="189">
                  <c:v>40715</c:v>
                </c:pt>
                <c:pt idx="190">
                  <c:v>40722</c:v>
                </c:pt>
                <c:pt idx="191">
                  <c:v>40729</c:v>
                </c:pt>
                <c:pt idx="192">
                  <c:v>40736</c:v>
                </c:pt>
                <c:pt idx="193">
                  <c:v>40743</c:v>
                </c:pt>
                <c:pt idx="194">
                  <c:v>40750</c:v>
                </c:pt>
                <c:pt idx="195">
                  <c:v>40757</c:v>
                </c:pt>
                <c:pt idx="196">
                  <c:v>40764</c:v>
                </c:pt>
                <c:pt idx="197">
                  <c:v>40771</c:v>
                </c:pt>
                <c:pt idx="198">
                  <c:v>40778</c:v>
                </c:pt>
                <c:pt idx="199">
                  <c:v>40785</c:v>
                </c:pt>
                <c:pt idx="200">
                  <c:v>40792</c:v>
                </c:pt>
                <c:pt idx="201">
                  <c:v>40799</c:v>
                </c:pt>
                <c:pt idx="202">
                  <c:v>40806</c:v>
                </c:pt>
                <c:pt idx="203">
                  <c:v>40813</c:v>
                </c:pt>
                <c:pt idx="204">
                  <c:v>40820</c:v>
                </c:pt>
                <c:pt idx="205">
                  <c:v>40827</c:v>
                </c:pt>
                <c:pt idx="206">
                  <c:v>40834</c:v>
                </c:pt>
                <c:pt idx="207">
                  <c:v>40841</c:v>
                </c:pt>
                <c:pt idx="208">
                  <c:v>40848</c:v>
                </c:pt>
                <c:pt idx="209">
                  <c:v>40855</c:v>
                </c:pt>
                <c:pt idx="210">
                  <c:v>40862</c:v>
                </c:pt>
                <c:pt idx="211">
                  <c:v>40869</c:v>
                </c:pt>
                <c:pt idx="212">
                  <c:v>40876</c:v>
                </c:pt>
                <c:pt idx="213">
                  <c:v>40883</c:v>
                </c:pt>
                <c:pt idx="214">
                  <c:v>40890</c:v>
                </c:pt>
                <c:pt idx="215">
                  <c:v>40897</c:v>
                </c:pt>
                <c:pt idx="216">
                  <c:v>40904</c:v>
                </c:pt>
                <c:pt idx="217">
                  <c:v>40911</c:v>
                </c:pt>
                <c:pt idx="218">
                  <c:v>40918</c:v>
                </c:pt>
                <c:pt idx="219">
                  <c:v>40925</c:v>
                </c:pt>
                <c:pt idx="220">
                  <c:v>40932</c:v>
                </c:pt>
                <c:pt idx="221">
                  <c:v>40939</c:v>
                </c:pt>
                <c:pt idx="222">
                  <c:v>40946</c:v>
                </c:pt>
                <c:pt idx="223">
                  <c:v>40953</c:v>
                </c:pt>
                <c:pt idx="224">
                  <c:v>40960</c:v>
                </c:pt>
                <c:pt idx="225">
                  <c:v>40967</c:v>
                </c:pt>
                <c:pt idx="226">
                  <c:v>40974</c:v>
                </c:pt>
                <c:pt idx="227">
                  <c:v>40981</c:v>
                </c:pt>
                <c:pt idx="228">
                  <c:v>40988</c:v>
                </c:pt>
                <c:pt idx="229">
                  <c:v>40995</c:v>
                </c:pt>
                <c:pt idx="230">
                  <c:v>41002</c:v>
                </c:pt>
                <c:pt idx="231">
                  <c:v>41009</c:v>
                </c:pt>
                <c:pt idx="232">
                  <c:v>41016</c:v>
                </c:pt>
                <c:pt idx="233">
                  <c:v>41023</c:v>
                </c:pt>
                <c:pt idx="234">
                  <c:v>41030</c:v>
                </c:pt>
                <c:pt idx="235">
                  <c:v>41037</c:v>
                </c:pt>
                <c:pt idx="236">
                  <c:v>41044</c:v>
                </c:pt>
                <c:pt idx="237">
                  <c:v>41051</c:v>
                </c:pt>
                <c:pt idx="238">
                  <c:v>41058</c:v>
                </c:pt>
                <c:pt idx="239">
                  <c:v>41065</c:v>
                </c:pt>
                <c:pt idx="240">
                  <c:v>41072</c:v>
                </c:pt>
                <c:pt idx="241">
                  <c:v>41079</c:v>
                </c:pt>
                <c:pt idx="242">
                  <c:v>41086</c:v>
                </c:pt>
                <c:pt idx="243">
                  <c:v>41093</c:v>
                </c:pt>
                <c:pt idx="244">
                  <c:v>41100</c:v>
                </c:pt>
                <c:pt idx="245">
                  <c:v>41107</c:v>
                </c:pt>
                <c:pt idx="246">
                  <c:v>41114</c:v>
                </c:pt>
                <c:pt idx="247">
                  <c:v>41121</c:v>
                </c:pt>
                <c:pt idx="248">
                  <c:v>41128</c:v>
                </c:pt>
                <c:pt idx="249">
                  <c:v>41135</c:v>
                </c:pt>
                <c:pt idx="250">
                  <c:v>41142</c:v>
                </c:pt>
                <c:pt idx="251">
                  <c:v>41149</c:v>
                </c:pt>
                <c:pt idx="252">
                  <c:v>41156</c:v>
                </c:pt>
                <c:pt idx="253">
                  <c:v>41163</c:v>
                </c:pt>
                <c:pt idx="254">
                  <c:v>41170</c:v>
                </c:pt>
                <c:pt idx="255">
                  <c:v>41177</c:v>
                </c:pt>
                <c:pt idx="256">
                  <c:v>41184</c:v>
                </c:pt>
                <c:pt idx="257">
                  <c:v>41191</c:v>
                </c:pt>
                <c:pt idx="258">
                  <c:v>41198</c:v>
                </c:pt>
                <c:pt idx="259">
                  <c:v>41205</c:v>
                </c:pt>
                <c:pt idx="260">
                  <c:v>41212</c:v>
                </c:pt>
                <c:pt idx="261">
                  <c:v>41219</c:v>
                </c:pt>
                <c:pt idx="262">
                  <c:v>41226</c:v>
                </c:pt>
                <c:pt idx="263">
                  <c:v>41233</c:v>
                </c:pt>
                <c:pt idx="264">
                  <c:v>41240</c:v>
                </c:pt>
                <c:pt idx="265">
                  <c:v>41247</c:v>
                </c:pt>
                <c:pt idx="266">
                  <c:v>41254</c:v>
                </c:pt>
                <c:pt idx="267">
                  <c:v>41261</c:v>
                </c:pt>
                <c:pt idx="268">
                  <c:v>41268</c:v>
                </c:pt>
                <c:pt idx="269">
                  <c:v>41275</c:v>
                </c:pt>
                <c:pt idx="270">
                  <c:v>41282</c:v>
                </c:pt>
                <c:pt idx="271">
                  <c:v>41289</c:v>
                </c:pt>
                <c:pt idx="272">
                  <c:v>41296</c:v>
                </c:pt>
                <c:pt idx="273">
                  <c:v>41303</c:v>
                </c:pt>
                <c:pt idx="274">
                  <c:v>41310</c:v>
                </c:pt>
                <c:pt idx="275">
                  <c:v>41317</c:v>
                </c:pt>
                <c:pt idx="276">
                  <c:v>41324</c:v>
                </c:pt>
                <c:pt idx="277">
                  <c:v>41331</c:v>
                </c:pt>
                <c:pt idx="278">
                  <c:v>41338</c:v>
                </c:pt>
                <c:pt idx="279">
                  <c:v>41345</c:v>
                </c:pt>
                <c:pt idx="280">
                  <c:v>41352</c:v>
                </c:pt>
                <c:pt idx="281">
                  <c:v>41359</c:v>
                </c:pt>
                <c:pt idx="282">
                  <c:v>41366</c:v>
                </c:pt>
                <c:pt idx="283">
                  <c:v>41373</c:v>
                </c:pt>
                <c:pt idx="284">
                  <c:v>41380</c:v>
                </c:pt>
                <c:pt idx="285">
                  <c:v>41387</c:v>
                </c:pt>
                <c:pt idx="286">
                  <c:v>41394</c:v>
                </c:pt>
                <c:pt idx="287">
                  <c:v>41408</c:v>
                </c:pt>
                <c:pt idx="288">
                  <c:v>41422</c:v>
                </c:pt>
                <c:pt idx="289">
                  <c:v>41429</c:v>
                </c:pt>
                <c:pt idx="290">
                  <c:v>41443</c:v>
                </c:pt>
                <c:pt idx="291">
                  <c:v>41450</c:v>
                </c:pt>
                <c:pt idx="292">
                  <c:v>41457</c:v>
                </c:pt>
                <c:pt idx="293">
                  <c:v>41464</c:v>
                </c:pt>
                <c:pt idx="294">
                  <c:v>41471</c:v>
                </c:pt>
                <c:pt idx="295">
                  <c:v>41478</c:v>
                </c:pt>
                <c:pt idx="296">
                  <c:v>41485</c:v>
                </c:pt>
                <c:pt idx="297">
                  <c:v>41492</c:v>
                </c:pt>
                <c:pt idx="298">
                  <c:v>41499</c:v>
                </c:pt>
                <c:pt idx="299">
                  <c:v>41506</c:v>
                </c:pt>
                <c:pt idx="300">
                  <c:v>41513</c:v>
                </c:pt>
                <c:pt idx="301">
                  <c:v>41520</c:v>
                </c:pt>
                <c:pt idx="302">
                  <c:v>41527</c:v>
                </c:pt>
                <c:pt idx="303">
                  <c:v>41534</c:v>
                </c:pt>
                <c:pt idx="304">
                  <c:v>41541</c:v>
                </c:pt>
                <c:pt idx="305">
                  <c:v>41548</c:v>
                </c:pt>
                <c:pt idx="306">
                  <c:v>41555</c:v>
                </c:pt>
                <c:pt idx="307">
                  <c:v>41562</c:v>
                </c:pt>
                <c:pt idx="308">
                  <c:v>41569</c:v>
                </c:pt>
                <c:pt idx="309">
                  <c:v>41576</c:v>
                </c:pt>
                <c:pt idx="310">
                  <c:v>41583</c:v>
                </c:pt>
                <c:pt idx="311">
                  <c:v>41590</c:v>
                </c:pt>
                <c:pt idx="312">
                  <c:v>41597</c:v>
                </c:pt>
                <c:pt idx="313">
                  <c:v>41604</c:v>
                </c:pt>
                <c:pt idx="314">
                  <c:v>41611</c:v>
                </c:pt>
                <c:pt idx="315">
                  <c:v>41618</c:v>
                </c:pt>
                <c:pt idx="316">
                  <c:v>41625</c:v>
                </c:pt>
                <c:pt idx="317">
                  <c:v>41632</c:v>
                </c:pt>
                <c:pt idx="318">
                  <c:v>41639</c:v>
                </c:pt>
                <c:pt idx="319">
                  <c:v>41646</c:v>
                </c:pt>
                <c:pt idx="320">
                  <c:v>41653</c:v>
                </c:pt>
                <c:pt idx="321">
                  <c:v>41660</c:v>
                </c:pt>
                <c:pt idx="322">
                  <c:v>41667</c:v>
                </c:pt>
                <c:pt idx="323">
                  <c:v>41674</c:v>
                </c:pt>
                <c:pt idx="324">
                  <c:v>41681</c:v>
                </c:pt>
                <c:pt idx="325">
                  <c:v>41688</c:v>
                </c:pt>
                <c:pt idx="326">
                  <c:v>41695</c:v>
                </c:pt>
                <c:pt idx="327">
                  <c:v>41702</c:v>
                </c:pt>
                <c:pt idx="328">
                  <c:v>41709</c:v>
                </c:pt>
                <c:pt idx="329">
                  <c:v>41716</c:v>
                </c:pt>
                <c:pt idx="330">
                  <c:v>41723</c:v>
                </c:pt>
                <c:pt idx="331">
                  <c:v>41730</c:v>
                </c:pt>
                <c:pt idx="332">
                  <c:v>41737</c:v>
                </c:pt>
                <c:pt idx="333">
                  <c:v>41744</c:v>
                </c:pt>
                <c:pt idx="334">
                  <c:v>41751</c:v>
                </c:pt>
                <c:pt idx="335">
                  <c:v>41758</c:v>
                </c:pt>
                <c:pt idx="336">
                  <c:v>41765</c:v>
                </c:pt>
                <c:pt idx="337">
                  <c:v>41772</c:v>
                </c:pt>
                <c:pt idx="338">
                  <c:v>41779</c:v>
                </c:pt>
                <c:pt idx="339">
                  <c:v>41786</c:v>
                </c:pt>
                <c:pt idx="340">
                  <c:v>41793</c:v>
                </c:pt>
                <c:pt idx="341">
                  <c:v>41800</c:v>
                </c:pt>
                <c:pt idx="342">
                  <c:v>41807</c:v>
                </c:pt>
                <c:pt idx="343">
                  <c:v>41814</c:v>
                </c:pt>
                <c:pt idx="344">
                  <c:v>41821</c:v>
                </c:pt>
                <c:pt idx="345">
                  <c:v>41828</c:v>
                </c:pt>
                <c:pt idx="346">
                  <c:v>41835</c:v>
                </c:pt>
                <c:pt idx="347">
                  <c:v>41842</c:v>
                </c:pt>
                <c:pt idx="348">
                  <c:v>41849</c:v>
                </c:pt>
                <c:pt idx="349">
                  <c:v>41856</c:v>
                </c:pt>
                <c:pt idx="350">
                  <c:v>41863</c:v>
                </c:pt>
                <c:pt idx="351">
                  <c:v>41870</c:v>
                </c:pt>
                <c:pt idx="352">
                  <c:v>41877</c:v>
                </c:pt>
                <c:pt idx="353">
                  <c:v>41884</c:v>
                </c:pt>
                <c:pt idx="354">
                  <c:v>41891</c:v>
                </c:pt>
                <c:pt idx="355">
                  <c:v>41898</c:v>
                </c:pt>
                <c:pt idx="356">
                  <c:v>41905</c:v>
                </c:pt>
                <c:pt idx="357">
                  <c:v>41912</c:v>
                </c:pt>
                <c:pt idx="358">
                  <c:v>41919</c:v>
                </c:pt>
                <c:pt idx="359">
                  <c:v>41926</c:v>
                </c:pt>
                <c:pt idx="360">
                  <c:v>41933</c:v>
                </c:pt>
                <c:pt idx="361">
                  <c:v>41940</c:v>
                </c:pt>
                <c:pt idx="362">
                  <c:v>41947</c:v>
                </c:pt>
                <c:pt idx="363">
                  <c:v>41954</c:v>
                </c:pt>
                <c:pt idx="364">
                  <c:v>41961</c:v>
                </c:pt>
                <c:pt idx="365">
                  <c:v>41968</c:v>
                </c:pt>
                <c:pt idx="366">
                  <c:v>41975</c:v>
                </c:pt>
                <c:pt idx="367">
                  <c:v>41982</c:v>
                </c:pt>
                <c:pt idx="368">
                  <c:v>41989</c:v>
                </c:pt>
                <c:pt idx="369">
                  <c:v>41996</c:v>
                </c:pt>
                <c:pt idx="370">
                  <c:v>42003</c:v>
                </c:pt>
                <c:pt idx="371">
                  <c:v>42010</c:v>
                </c:pt>
                <c:pt idx="372">
                  <c:v>42017</c:v>
                </c:pt>
                <c:pt idx="373">
                  <c:v>42024</c:v>
                </c:pt>
                <c:pt idx="374">
                  <c:v>42031</c:v>
                </c:pt>
                <c:pt idx="375">
                  <c:v>42038</c:v>
                </c:pt>
                <c:pt idx="376">
                  <c:v>42045</c:v>
                </c:pt>
                <c:pt idx="377">
                  <c:v>42052</c:v>
                </c:pt>
                <c:pt idx="378">
                  <c:v>42059</c:v>
                </c:pt>
                <c:pt idx="379">
                  <c:v>42066</c:v>
                </c:pt>
                <c:pt idx="380">
                  <c:v>42073</c:v>
                </c:pt>
                <c:pt idx="381">
                  <c:v>42080</c:v>
                </c:pt>
                <c:pt idx="382">
                  <c:v>42087</c:v>
                </c:pt>
                <c:pt idx="383">
                  <c:v>42094</c:v>
                </c:pt>
                <c:pt idx="384">
                  <c:v>42101</c:v>
                </c:pt>
                <c:pt idx="385">
                  <c:v>42108</c:v>
                </c:pt>
                <c:pt idx="386">
                  <c:v>42115</c:v>
                </c:pt>
                <c:pt idx="387">
                  <c:v>42122</c:v>
                </c:pt>
                <c:pt idx="388">
                  <c:v>42129</c:v>
                </c:pt>
                <c:pt idx="389">
                  <c:v>42136</c:v>
                </c:pt>
                <c:pt idx="390">
                  <c:v>42143</c:v>
                </c:pt>
                <c:pt idx="391">
                  <c:v>42150</c:v>
                </c:pt>
                <c:pt idx="392">
                  <c:v>42157</c:v>
                </c:pt>
                <c:pt idx="393">
                  <c:v>42164</c:v>
                </c:pt>
                <c:pt idx="394">
                  <c:v>42171</c:v>
                </c:pt>
                <c:pt idx="395">
                  <c:v>42178</c:v>
                </c:pt>
                <c:pt idx="396">
                  <c:v>42185</c:v>
                </c:pt>
                <c:pt idx="397">
                  <c:v>42192</c:v>
                </c:pt>
                <c:pt idx="398">
                  <c:v>42199</c:v>
                </c:pt>
                <c:pt idx="399">
                  <c:v>42206</c:v>
                </c:pt>
                <c:pt idx="400">
                  <c:v>42213</c:v>
                </c:pt>
                <c:pt idx="401">
                  <c:v>42220</c:v>
                </c:pt>
                <c:pt idx="402">
                  <c:v>42227</c:v>
                </c:pt>
                <c:pt idx="403">
                  <c:v>42234</c:v>
                </c:pt>
                <c:pt idx="404">
                  <c:v>42241</c:v>
                </c:pt>
                <c:pt idx="405">
                  <c:v>42248</c:v>
                </c:pt>
                <c:pt idx="406">
                  <c:v>42255</c:v>
                </c:pt>
                <c:pt idx="407">
                  <c:v>42262</c:v>
                </c:pt>
                <c:pt idx="408">
                  <c:v>42269</c:v>
                </c:pt>
                <c:pt idx="409">
                  <c:v>42276</c:v>
                </c:pt>
                <c:pt idx="410">
                  <c:v>42283</c:v>
                </c:pt>
                <c:pt idx="411">
                  <c:v>42290</c:v>
                </c:pt>
                <c:pt idx="412">
                  <c:v>42297</c:v>
                </c:pt>
                <c:pt idx="413">
                  <c:v>42304</c:v>
                </c:pt>
                <c:pt idx="414">
                  <c:v>42311</c:v>
                </c:pt>
                <c:pt idx="415">
                  <c:v>42318</c:v>
                </c:pt>
                <c:pt idx="416">
                  <c:v>42325</c:v>
                </c:pt>
                <c:pt idx="417">
                  <c:v>42332</c:v>
                </c:pt>
                <c:pt idx="418">
                  <c:v>42339</c:v>
                </c:pt>
                <c:pt idx="419">
                  <c:v>42346</c:v>
                </c:pt>
                <c:pt idx="420">
                  <c:v>42353</c:v>
                </c:pt>
                <c:pt idx="421">
                  <c:v>42360</c:v>
                </c:pt>
                <c:pt idx="422">
                  <c:v>42367</c:v>
                </c:pt>
                <c:pt idx="423">
                  <c:v>42374</c:v>
                </c:pt>
                <c:pt idx="424">
                  <c:v>42381</c:v>
                </c:pt>
                <c:pt idx="425">
                  <c:v>42388</c:v>
                </c:pt>
                <c:pt idx="426">
                  <c:v>42395</c:v>
                </c:pt>
                <c:pt idx="427">
                  <c:v>42402</c:v>
                </c:pt>
                <c:pt idx="428">
                  <c:v>42409</c:v>
                </c:pt>
                <c:pt idx="429">
                  <c:v>42416</c:v>
                </c:pt>
                <c:pt idx="430">
                  <c:v>42423</c:v>
                </c:pt>
                <c:pt idx="431">
                  <c:v>42430</c:v>
                </c:pt>
                <c:pt idx="432">
                  <c:v>42437</c:v>
                </c:pt>
                <c:pt idx="433">
                  <c:v>42444</c:v>
                </c:pt>
                <c:pt idx="434">
                  <c:v>42451</c:v>
                </c:pt>
                <c:pt idx="435">
                  <c:v>42458</c:v>
                </c:pt>
                <c:pt idx="436">
                  <c:v>42465</c:v>
                </c:pt>
                <c:pt idx="437">
                  <c:v>42472</c:v>
                </c:pt>
                <c:pt idx="438">
                  <c:v>42479</c:v>
                </c:pt>
                <c:pt idx="439">
                  <c:v>42486</c:v>
                </c:pt>
                <c:pt idx="440">
                  <c:v>42493</c:v>
                </c:pt>
                <c:pt idx="441">
                  <c:v>42500</c:v>
                </c:pt>
                <c:pt idx="442">
                  <c:v>42507</c:v>
                </c:pt>
                <c:pt idx="443">
                  <c:v>42514</c:v>
                </c:pt>
                <c:pt idx="444">
                  <c:v>42521</c:v>
                </c:pt>
                <c:pt idx="445">
                  <c:v>42528</c:v>
                </c:pt>
                <c:pt idx="446">
                  <c:v>42535</c:v>
                </c:pt>
                <c:pt idx="447">
                  <c:v>42542</c:v>
                </c:pt>
                <c:pt idx="448">
                  <c:v>42549</c:v>
                </c:pt>
                <c:pt idx="449">
                  <c:v>42556</c:v>
                </c:pt>
                <c:pt idx="450">
                  <c:v>42563</c:v>
                </c:pt>
                <c:pt idx="451">
                  <c:v>42570</c:v>
                </c:pt>
                <c:pt idx="452">
                  <c:v>42577</c:v>
                </c:pt>
                <c:pt idx="453">
                  <c:v>42584</c:v>
                </c:pt>
                <c:pt idx="454">
                  <c:v>42591</c:v>
                </c:pt>
                <c:pt idx="455">
                  <c:v>42598</c:v>
                </c:pt>
                <c:pt idx="456">
                  <c:v>42605</c:v>
                </c:pt>
                <c:pt idx="457">
                  <c:v>42612</c:v>
                </c:pt>
                <c:pt idx="458">
                  <c:v>42619</c:v>
                </c:pt>
                <c:pt idx="459">
                  <c:v>42626</c:v>
                </c:pt>
                <c:pt idx="460">
                  <c:v>42633</c:v>
                </c:pt>
                <c:pt idx="461">
                  <c:v>42640</c:v>
                </c:pt>
                <c:pt idx="462">
                  <c:v>42647</c:v>
                </c:pt>
                <c:pt idx="463">
                  <c:v>42654</c:v>
                </c:pt>
                <c:pt idx="464">
                  <c:v>42661</c:v>
                </c:pt>
                <c:pt idx="465">
                  <c:v>42668</c:v>
                </c:pt>
                <c:pt idx="466">
                  <c:v>42675</c:v>
                </c:pt>
                <c:pt idx="467">
                  <c:v>42682</c:v>
                </c:pt>
                <c:pt idx="468">
                  <c:v>42689</c:v>
                </c:pt>
                <c:pt idx="469">
                  <c:v>42696</c:v>
                </c:pt>
                <c:pt idx="470">
                  <c:v>42703</c:v>
                </c:pt>
                <c:pt idx="471">
                  <c:v>42710</c:v>
                </c:pt>
                <c:pt idx="472">
                  <c:v>42717</c:v>
                </c:pt>
                <c:pt idx="473">
                  <c:v>42724</c:v>
                </c:pt>
                <c:pt idx="474">
                  <c:v>42731</c:v>
                </c:pt>
                <c:pt idx="475">
                  <c:v>42738</c:v>
                </c:pt>
                <c:pt idx="476">
                  <c:v>42745</c:v>
                </c:pt>
                <c:pt idx="477">
                  <c:v>42752</c:v>
                </c:pt>
                <c:pt idx="478">
                  <c:v>42759</c:v>
                </c:pt>
                <c:pt idx="479">
                  <c:v>42766</c:v>
                </c:pt>
                <c:pt idx="480">
                  <c:v>42773</c:v>
                </c:pt>
                <c:pt idx="481">
                  <c:v>42780</c:v>
                </c:pt>
                <c:pt idx="482">
                  <c:v>42787</c:v>
                </c:pt>
                <c:pt idx="483">
                  <c:v>42794</c:v>
                </c:pt>
                <c:pt idx="484">
                  <c:v>42801</c:v>
                </c:pt>
                <c:pt idx="485">
                  <c:v>42808</c:v>
                </c:pt>
                <c:pt idx="486">
                  <c:v>42815</c:v>
                </c:pt>
                <c:pt idx="487">
                  <c:v>42822</c:v>
                </c:pt>
              </c:numCache>
            </c:numRef>
          </c:cat>
          <c:val>
            <c:numRef>
              <c:f>'Data 1'!$D$48:$D$535</c:f>
              <c:numCache>
                <c:formatCode>#,##0.00</c:formatCode>
                <c:ptCount val="488"/>
                <c:pt idx="0">
                  <c:v>173237.6</c:v>
                </c:pt>
                <c:pt idx="1">
                  <c:v>175721.1</c:v>
                </c:pt>
                <c:pt idx="2">
                  <c:v>181227.7</c:v>
                </c:pt>
                <c:pt idx="3">
                  <c:v>182633.5</c:v>
                </c:pt>
                <c:pt idx="4">
                  <c:v>186472</c:v>
                </c:pt>
                <c:pt idx="5">
                  <c:v>194530.3</c:v>
                </c:pt>
                <c:pt idx="6">
                  <c:v>192039.2</c:v>
                </c:pt>
                <c:pt idx="7">
                  <c:v>190929.2</c:v>
                </c:pt>
                <c:pt idx="8">
                  <c:v>182232.5</c:v>
                </c:pt>
                <c:pt idx="9">
                  <c:v>185593</c:v>
                </c:pt>
                <c:pt idx="10">
                  <c:v>186829.2</c:v>
                </c:pt>
                <c:pt idx="11">
                  <c:v>185233.8</c:v>
                </c:pt>
                <c:pt idx="12">
                  <c:v>186528.6</c:v>
                </c:pt>
                <c:pt idx="13">
                  <c:v>189454.3</c:v>
                </c:pt>
                <c:pt idx="14">
                  <c:v>191193.8</c:v>
                </c:pt>
                <c:pt idx="15">
                  <c:v>182889.5</c:v>
                </c:pt>
                <c:pt idx="16">
                  <c:v>176623.2</c:v>
                </c:pt>
                <c:pt idx="17">
                  <c:v>177067.9</c:v>
                </c:pt>
                <c:pt idx="18">
                  <c:v>180120.6</c:v>
                </c:pt>
                <c:pt idx="19">
                  <c:v>182535</c:v>
                </c:pt>
                <c:pt idx="20">
                  <c:v>190648.4</c:v>
                </c:pt>
                <c:pt idx="21">
                  <c:v>192353.2</c:v>
                </c:pt>
                <c:pt idx="22">
                  <c:v>198249.4</c:v>
                </c:pt>
                <c:pt idx="23">
                  <c:v>195489.5</c:v>
                </c:pt>
                <c:pt idx="24">
                  <c:v>191769.8</c:v>
                </c:pt>
                <c:pt idx="25">
                  <c:v>193355.8</c:v>
                </c:pt>
                <c:pt idx="26">
                  <c:v>202971.1</c:v>
                </c:pt>
                <c:pt idx="27">
                  <c:v>211693.7</c:v>
                </c:pt>
                <c:pt idx="28">
                  <c:v>216418.6</c:v>
                </c:pt>
                <c:pt idx="29">
                  <c:v>216668.6</c:v>
                </c:pt>
                <c:pt idx="30">
                  <c:v>209434</c:v>
                </c:pt>
                <c:pt idx="31">
                  <c:v>211406.9</c:v>
                </c:pt>
                <c:pt idx="32">
                  <c:v>212986.6</c:v>
                </c:pt>
                <c:pt idx="33">
                  <c:v>210646</c:v>
                </c:pt>
                <c:pt idx="34">
                  <c:v>204133.8</c:v>
                </c:pt>
                <c:pt idx="35">
                  <c:v>208717</c:v>
                </c:pt>
                <c:pt idx="36">
                  <c:v>207384.1</c:v>
                </c:pt>
                <c:pt idx="37">
                  <c:v>201576.2</c:v>
                </c:pt>
                <c:pt idx="38">
                  <c:v>205423.2</c:v>
                </c:pt>
                <c:pt idx="39">
                  <c:v>216330.4</c:v>
                </c:pt>
                <c:pt idx="40">
                  <c:v>220942.7</c:v>
                </c:pt>
                <c:pt idx="41">
                  <c:v>221796.8</c:v>
                </c:pt>
                <c:pt idx="42">
                  <c:v>215248.1</c:v>
                </c:pt>
                <c:pt idx="43">
                  <c:v>210865.8</c:v>
                </c:pt>
                <c:pt idx="44">
                  <c:v>218551.7</c:v>
                </c:pt>
                <c:pt idx="45">
                  <c:v>211188.7</c:v>
                </c:pt>
                <c:pt idx="46">
                  <c:v>193593.5</c:v>
                </c:pt>
                <c:pt idx="47">
                  <c:v>189811.7</c:v>
                </c:pt>
                <c:pt idx="48">
                  <c:v>190985.5</c:v>
                </c:pt>
                <c:pt idx="49">
                  <c:v>192887</c:v>
                </c:pt>
                <c:pt idx="50">
                  <c:v>195108.3</c:v>
                </c:pt>
                <c:pt idx="51">
                  <c:v>195577.4</c:v>
                </c:pt>
                <c:pt idx="52">
                  <c:v>195039.1</c:v>
                </c:pt>
                <c:pt idx="53">
                  <c:v>195342.8</c:v>
                </c:pt>
                <c:pt idx="54">
                  <c:v>193544.6</c:v>
                </c:pt>
                <c:pt idx="55">
                  <c:v>193328.5</c:v>
                </c:pt>
                <c:pt idx="56">
                  <c:v>193229</c:v>
                </c:pt>
                <c:pt idx="57">
                  <c:v>192881.7</c:v>
                </c:pt>
                <c:pt idx="58">
                  <c:v>190917.5</c:v>
                </c:pt>
                <c:pt idx="59">
                  <c:v>189735</c:v>
                </c:pt>
                <c:pt idx="60">
                  <c:v>190754.1</c:v>
                </c:pt>
                <c:pt idx="61">
                  <c:v>194041.60000000001</c:v>
                </c:pt>
                <c:pt idx="62">
                  <c:v>195587.5</c:v>
                </c:pt>
                <c:pt idx="63">
                  <c:v>194831.1</c:v>
                </c:pt>
                <c:pt idx="64">
                  <c:v>192288.9</c:v>
                </c:pt>
                <c:pt idx="65">
                  <c:v>191210.4</c:v>
                </c:pt>
                <c:pt idx="66">
                  <c:v>190527.2</c:v>
                </c:pt>
                <c:pt idx="67">
                  <c:v>189117.8</c:v>
                </c:pt>
                <c:pt idx="68">
                  <c:v>190420.7</c:v>
                </c:pt>
                <c:pt idx="69">
                  <c:v>191919.2</c:v>
                </c:pt>
                <c:pt idx="70">
                  <c:v>194278.8</c:v>
                </c:pt>
                <c:pt idx="71">
                  <c:v>194558.3</c:v>
                </c:pt>
                <c:pt idx="72">
                  <c:v>194871.1</c:v>
                </c:pt>
                <c:pt idx="73">
                  <c:v>194753.2</c:v>
                </c:pt>
                <c:pt idx="74">
                  <c:v>196868</c:v>
                </c:pt>
                <c:pt idx="75">
                  <c:v>196135.6</c:v>
                </c:pt>
                <c:pt idx="76">
                  <c:v>192091.2</c:v>
                </c:pt>
                <c:pt idx="77">
                  <c:v>191445.1</c:v>
                </c:pt>
                <c:pt idx="78">
                  <c:v>191623.5</c:v>
                </c:pt>
                <c:pt idx="79">
                  <c:v>193087</c:v>
                </c:pt>
                <c:pt idx="80">
                  <c:v>194412.5</c:v>
                </c:pt>
                <c:pt idx="81">
                  <c:v>194824.2</c:v>
                </c:pt>
                <c:pt idx="82">
                  <c:v>194061.2</c:v>
                </c:pt>
                <c:pt idx="83">
                  <c:v>193975</c:v>
                </c:pt>
                <c:pt idx="84">
                  <c:v>193152.6</c:v>
                </c:pt>
                <c:pt idx="85">
                  <c:v>192213.4</c:v>
                </c:pt>
                <c:pt idx="86">
                  <c:v>190488.3</c:v>
                </c:pt>
                <c:pt idx="87">
                  <c:v>192967.3</c:v>
                </c:pt>
                <c:pt idx="88">
                  <c:v>191236.5</c:v>
                </c:pt>
                <c:pt idx="89">
                  <c:v>188074.8</c:v>
                </c:pt>
                <c:pt idx="90">
                  <c:v>188502.39999999999</c:v>
                </c:pt>
                <c:pt idx="91">
                  <c:v>188998.8</c:v>
                </c:pt>
                <c:pt idx="92">
                  <c:v>191340.9</c:v>
                </c:pt>
                <c:pt idx="93">
                  <c:v>190915.20000000001</c:v>
                </c:pt>
                <c:pt idx="94">
                  <c:v>192115.9</c:v>
                </c:pt>
                <c:pt idx="95">
                  <c:v>189656.9</c:v>
                </c:pt>
                <c:pt idx="96">
                  <c:v>190511.6</c:v>
                </c:pt>
                <c:pt idx="97">
                  <c:v>187124.6</c:v>
                </c:pt>
                <c:pt idx="98">
                  <c:v>181978.1</c:v>
                </c:pt>
                <c:pt idx="99">
                  <c:v>179161.60000000001</c:v>
                </c:pt>
                <c:pt idx="100">
                  <c:v>180403.6</c:v>
                </c:pt>
                <c:pt idx="101">
                  <c:v>179772</c:v>
                </c:pt>
                <c:pt idx="102">
                  <c:v>177756.79999999999</c:v>
                </c:pt>
                <c:pt idx="103">
                  <c:v>177034.7</c:v>
                </c:pt>
                <c:pt idx="104">
                  <c:v>175893.7</c:v>
                </c:pt>
                <c:pt idx="105">
                  <c:v>174787.4</c:v>
                </c:pt>
                <c:pt idx="106">
                  <c:v>174549.6</c:v>
                </c:pt>
                <c:pt idx="107">
                  <c:v>173476.2</c:v>
                </c:pt>
                <c:pt idx="108">
                  <c:v>172824.3</c:v>
                </c:pt>
                <c:pt idx="109">
                  <c:v>174555.2</c:v>
                </c:pt>
                <c:pt idx="110">
                  <c:v>172185.5</c:v>
                </c:pt>
                <c:pt idx="111">
                  <c:v>168582.1</c:v>
                </c:pt>
                <c:pt idx="112">
                  <c:v>167737.79999999999</c:v>
                </c:pt>
                <c:pt idx="113">
                  <c:v>170185.5</c:v>
                </c:pt>
                <c:pt idx="114">
                  <c:v>167714.20000000001</c:v>
                </c:pt>
                <c:pt idx="115">
                  <c:v>162704.20000000001</c:v>
                </c:pt>
                <c:pt idx="116">
                  <c:v>161726.70000000001</c:v>
                </c:pt>
                <c:pt idx="117">
                  <c:v>160585.4</c:v>
                </c:pt>
                <c:pt idx="118">
                  <c:v>158197.5</c:v>
                </c:pt>
                <c:pt idx="119">
                  <c:v>156341.79999999999</c:v>
                </c:pt>
                <c:pt idx="120">
                  <c:v>156679.5</c:v>
                </c:pt>
                <c:pt idx="121">
                  <c:v>156405.9</c:v>
                </c:pt>
                <c:pt idx="122">
                  <c:v>154089.70000000001</c:v>
                </c:pt>
                <c:pt idx="123">
                  <c:v>150896.9</c:v>
                </c:pt>
                <c:pt idx="124">
                  <c:v>150113.70000000001</c:v>
                </c:pt>
                <c:pt idx="125">
                  <c:v>148642.70000000001</c:v>
                </c:pt>
                <c:pt idx="126">
                  <c:v>150507.1</c:v>
                </c:pt>
                <c:pt idx="127">
                  <c:v>150688.79999999999</c:v>
                </c:pt>
                <c:pt idx="128">
                  <c:v>147817.1</c:v>
                </c:pt>
                <c:pt idx="129">
                  <c:v>146730.1</c:v>
                </c:pt>
                <c:pt idx="130">
                  <c:v>147181.20000000001</c:v>
                </c:pt>
                <c:pt idx="131">
                  <c:v>146626.29999999999</c:v>
                </c:pt>
                <c:pt idx="132">
                  <c:v>146033.60000000001</c:v>
                </c:pt>
                <c:pt idx="133">
                  <c:v>146362.6</c:v>
                </c:pt>
                <c:pt idx="134">
                  <c:v>143327</c:v>
                </c:pt>
                <c:pt idx="135">
                  <c:v>143951.70000000001</c:v>
                </c:pt>
                <c:pt idx="136">
                  <c:v>142426.6</c:v>
                </c:pt>
                <c:pt idx="137">
                  <c:v>143352.6</c:v>
                </c:pt>
                <c:pt idx="138">
                  <c:v>143263.20000000001</c:v>
                </c:pt>
                <c:pt idx="139">
                  <c:v>144939.1</c:v>
                </c:pt>
                <c:pt idx="140">
                  <c:v>142571.70000000001</c:v>
                </c:pt>
                <c:pt idx="141">
                  <c:v>140943</c:v>
                </c:pt>
                <c:pt idx="142">
                  <c:v>139773.79999999999</c:v>
                </c:pt>
                <c:pt idx="143">
                  <c:v>140104.6</c:v>
                </c:pt>
                <c:pt idx="144">
                  <c:v>139583.5</c:v>
                </c:pt>
                <c:pt idx="145">
                  <c:v>136526.70000000001</c:v>
                </c:pt>
                <c:pt idx="146">
                  <c:v>136397.70000000001</c:v>
                </c:pt>
                <c:pt idx="147">
                  <c:v>135384.6</c:v>
                </c:pt>
                <c:pt idx="148">
                  <c:v>134230.1</c:v>
                </c:pt>
                <c:pt idx="149">
                  <c:v>133769.5</c:v>
                </c:pt>
                <c:pt idx="150">
                  <c:v>133632.9</c:v>
                </c:pt>
                <c:pt idx="151">
                  <c:v>132902.9</c:v>
                </c:pt>
                <c:pt idx="152">
                  <c:v>132788.79999999999</c:v>
                </c:pt>
                <c:pt idx="153">
                  <c:v>131177.70000000001</c:v>
                </c:pt>
                <c:pt idx="154">
                  <c:v>130335.7</c:v>
                </c:pt>
                <c:pt idx="155">
                  <c:v>129870</c:v>
                </c:pt>
                <c:pt idx="156">
                  <c:v>130436.1</c:v>
                </c:pt>
                <c:pt idx="157">
                  <c:v>130061</c:v>
                </c:pt>
                <c:pt idx="158">
                  <c:v>131030.8</c:v>
                </c:pt>
                <c:pt idx="159">
                  <c:v>129446.1</c:v>
                </c:pt>
                <c:pt idx="160">
                  <c:v>129905.5</c:v>
                </c:pt>
                <c:pt idx="161">
                  <c:v>131626.70000000001</c:v>
                </c:pt>
                <c:pt idx="162">
                  <c:v>129698.1</c:v>
                </c:pt>
                <c:pt idx="163">
                  <c:v>127446.9</c:v>
                </c:pt>
                <c:pt idx="164">
                  <c:v>129220.3</c:v>
                </c:pt>
                <c:pt idx="165">
                  <c:v>131969.4</c:v>
                </c:pt>
                <c:pt idx="166">
                  <c:v>132739.79999999999</c:v>
                </c:pt>
                <c:pt idx="167">
                  <c:v>129781.3</c:v>
                </c:pt>
                <c:pt idx="168">
                  <c:v>127619.3</c:v>
                </c:pt>
                <c:pt idx="169">
                  <c:v>126357.6</c:v>
                </c:pt>
                <c:pt idx="170">
                  <c:v>127028.2</c:v>
                </c:pt>
                <c:pt idx="171">
                  <c:v>126443.3</c:v>
                </c:pt>
                <c:pt idx="172">
                  <c:v>127300.6</c:v>
                </c:pt>
                <c:pt idx="173">
                  <c:v>125058.6</c:v>
                </c:pt>
                <c:pt idx="174">
                  <c:v>124947.5</c:v>
                </c:pt>
                <c:pt idx="175">
                  <c:v>124231.2</c:v>
                </c:pt>
                <c:pt idx="176">
                  <c:v>124276</c:v>
                </c:pt>
                <c:pt idx="177">
                  <c:v>122667.8</c:v>
                </c:pt>
                <c:pt idx="178">
                  <c:v>122798.6</c:v>
                </c:pt>
                <c:pt idx="179">
                  <c:v>120941</c:v>
                </c:pt>
                <c:pt idx="180">
                  <c:v>117788.2</c:v>
                </c:pt>
                <c:pt idx="181">
                  <c:v>115787.6</c:v>
                </c:pt>
                <c:pt idx="182">
                  <c:v>117050</c:v>
                </c:pt>
                <c:pt idx="183">
                  <c:v>118791.4</c:v>
                </c:pt>
                <c:pt idx="184">
                  <c:v>118653.5</c:v>
                </c:pt>
                <c:pt idx="185">
                  <c:v>118211.3</c:v>
                </c:pt>
                <c:pt idx="186">
                  <c:v>116249.9</c:v>
                </c:pt>
                <c:pt idx="187">
                  <c:v>117099.2</c:v>
                </c:pt>
                <c:pt idx="188">
                  <c:v>115836.4</c:v>
                </c:pt>
                <c:pt idx="189">
                  <c:v>114435.8</c:v>
                </c:pt>
                <c:pt idx="190">
                  <c:v>111941.2</c:v>
                </c:pt>
                <c:pt idx="191">
                  <c:v>113570</c:v>
                </c:pt>
                <c:pt idx="192">
                  <c:v>112616.4</c:v>
                </c:pt>
                <c:pt idx="193">
                  <c:v>112494.7</c:v>
                </c:pt>
                <c:pt idx="194">
                  <c:v>111206.3</c:v>
                </c:pt>
                <c:pt idx="195">
                  <c:v>110203.3</c:v>
                </c:pt>
                <c:pt idx="196">
                  <c:v>109857.1</c:v>
                </c:pt>
                <c:pt idx="197">
                  <c:v>107220.6</c:v>
                </c:pt>
                <c:pt idx="198">
                  <c:v>106486.9</c:v>
                </c:pt>
                <c:pt idx="199">
                  <c:v>106098.9</c:v>
                </c:pt>
                <c:pt idx="200">
                  <c:v>106933.8</c:v>
                </c:pt>
                <c:pt idx="201">
                  <c:v>105248.8</c:v>
                </c:pt>
                <c:pt idx="202">
                  <c:v>103742.3</c:v>
                </c:pt>
                <c:pt idx="203">
                  <c:v>102174.8</c:v>
                </c:pt>
                <c:pt idx="204">
                  <c:v>102185.60000000001</c:v>
                </c:pt>
                <c:pt idx="205">
                  <c:v>102283.2</c:v>
                </c:pt>
                <c:pt idx="206">
                  <c:v>99960.4</c:v>
                </c:pt>
                <c:pt idx="207">
                  <c:v>99373.4</c:v>
                </c:pt>
                <c:pt idx="208">
                  <c:v>97714.2</c:v>
                </c:pt>
                <c:pt idx="209">
                  <c:v>98551.2</c:v>
                </c:pt>
                <c:pt idx="210">
                  <c:v>98834.1</c:v>
                </c:pt>
                <c:pt idx="211">
                  <c:v>99127.3</c:v>
                </c:pt>
                <c:pt idx="212">
                  <c:v>98511.2</c:v>
                </c:pt>
                <c:pt idx="213">
                  <c:v>101423.5</c:v>
                </c:pt>
                <c:pt idx="214">
                  <c:v>101165.7</c:v>
                </c:pt>
                <c:pt idx="215">
                  <c:v>100856.3</c:v>
                </c:pt>
                <c:pt idx="216">
                  <c:v>100723.5</c:v>
                </c:pt>
                <c:pt idx="217">
                  <c:v>100813.5</c:v>
                </c:pt>
                <c:pt idx="218">
                  <c:v>103490</c:v>
                </c:pt>
                <c:pt idx="219">
                  <c:v>101982.39999999999</c:v>
                </c:pt>
                <c:pt idx="220">
                  <c:v>101790.2</c:v>
                </c:pt>
                <c:pt idx="221">
                  <c:v>100606.5</c:v>
                </c:pt>
                <c:pt idx="222">
                  <c:v>101521.5</c:v>
                </c:pt>
                <c:pt idx="223">
                  <c:v>100484.4</c:v>
                </c:pt>
                <c:pt idx="224">
                  <c:v>101613.6</c:v>
                </c:pt>
                <c:pt idx="225">
                  <c:v>100081.5</c:v>
                </c:pt>
                <c:pt idx="226">
                  <c:v>100840.5</c:v>
                </c:pt>
                <c:pt idx="227">
                  <c:v>100239.1</c:v>
                </c:pt>
                <c:pt idx="228">
                  <c:v>99600.6</c:v>
                </c:pt>
                <c:pt idx="229">
                  <c:v>97987.199999999997</c:v>
                </c:pt>
                <c:pt idx="230">
                  <c:v>97255.6</c:v>
                </c:pt>
                <c:pt idx="231">
                  <c:v>97230.3</c:v>
                </c:pt>
                <c:pt idx="232">
                  <c:v>95225.600000000006</c:v>
                </c:pt>
                <c:pt idx="233">
                  <c:v>93915.9</c:v>
                </c:pt>
                <c:pt idx="234">
                  <c:v>92174.5</c:v>
                </c:pt>
                <c:pt idx="235">
                  <c:v>93441.2</c:v>
                </c:pt>
                <c:pt idx="236">
                  <c:v>92572.2</c:v>
                </c:pt>
                <c:pt idx="237">
                  <c:v>93372.5</c:v>
                </c:pt>
                <c:pt idx="238">
                  <c:v>92333.3</c:v>
                </c:pt>
                <c:pt idx="239">
                  <c:v>92530.4</c:v>
                </c:pt>
                <c:pt idx="240">
                  <c:v>91586.8</c:v>
                </c:pt>
                <c:pt idx="241">
                  <c:v>90765.3</c:v>
                </c:pt>
                <c:pt idx="242">
                  <c:v>91281.3</c:v>
                </c:pt>
                <c:pt idx="243">
                  <c:v>91379.1</c:v>
                </c:pt>
                <c:pt idx="244">
                  <c:v>92495.4</c:v>
                </c:pt>
                <c:pt idx="245">
                  <c:v>92043.3</c:v>
                </c:pt>
                <c:pt idx="246">
                  <c:v>91331.1</c:v>
                </c:pt>
                <c:pt idx="247">
                  <c:v>90015.7</c:v>
                </c:pt>
                <c:pt idx="248">
                  <c:v>91283.9</c:v>
                </c:pt>
                <c:pt idx="249">
                  <c:v>90408.6</c:v>
                </c:pt>
                <c:pt idx="250">
                  <c:v>90323.199999999997</c:v>
                </c:pt>
                <c:pt idx="251">
                  <c:v>88990.3</c:v>
                </c:pt>
                <c:pt idx="252">
                  <c:v>88194.4</c:v>
                </c:pt>
                <c:pt idx="253">
                  <c:v>89630.2</c:v>
                </c:pt>
                <c:pt idx="254">
                  <c:v>89157.9</c:v>
                </c:pt>
                <c:pt idx="255">
                  <c:v>88070.2</c:v>
                </c:pt>
                <c:pt idx="256">
                  <c:v>88775.9</c:v>
                </c:pt>
                <c:pt idx="257">
                  <c:v>89043.7</c:v>
                </c:pt>
                <c:pt idx="258">
                  <c:v>87949.3</c:v>
                </c:pt>
                <c:pt idx="259">
                  <c:v>87684.3</c:v>
                </c:pt>
                <c:pt idx="260">
                  <c:v>87129.1</c:v>
                </c:pt>
                <c:pt idx="261">
                  <c:v>88399.8</c:v>
                </c:pt>
                <c:pt idx="262">
                  <c:v>88179.6</c:v>
                </c:pt>
                <c:pt idx="263">
                  <c:v>89535.2</c:v>
                </c:pt>
                <c:pt idx="264">
                  <c:v>88967</c:v>
                </c:pt>
                <c:pt idx="265">
                  <c:v>89631.3</c:v>
                </c:pt>
                <c:pt idx="266">
                  <c:v>90165.7</c:v>
                </c:pt>
                <c:pt idx="267">
                  <c:v>90769.8</c:v>
                </c:pt>
                <c:pt idx="268">
                  <c:v>91590.7</c:v>
                </c:pt>
                <c:pt idx="269">
                  <c:v>92358.399999999994</c:v>
                </c:pt>
                <c:pt idx="270">
                  <c:v>94889.1</c:v>
                </c:pt>
                <c:pt idx="271">
                  <c:v>93336.8</c:v>
                </c:pt>
                <c:pt idx="272">
                  <c:v>92594.7</c:v>
                </c:pt>
                <c:pt idx="273">
                  <c:v>91292.2</c:v>
                </c:pt>
                <c:pt idx="274">
                  <c:v>91542.7</c:v>
                </c:pt>
                <c:pt idx="275">
                  <c:v>90271.5</c:v>
                </c:pt>
                <c:pt idx="276">
                  <c:v>89463.1</c:v>
                </c:pt>
                <c:pt idx="277">
                  <c:v>89133.2</c:v>
                </c:pt>
                <c:pt idx="278">
                  <c:v>89104.4</c:v>
                </c:pt>
                <c:pt idx="279">
                  <c:v>87937.2</c:v>
                </c:pt>
                <c:pt idx="280">
                  <c:v>87910.7</c:v>
                </c:pt>
                <c:pt idx="281">
                  <c:v>86490.6</c:v>
                </c:pt>
                <c:pt idx="282">
                  <c:v>86263.9</c:v>
                </c:pt>
                <c:pt idx="283">
                  <c:v>85628.5</c:v>
                </c:pt>
                <c:pt idx="284">
                  <c:v>84116</c:v>
                </c:pt>
                <c:pt idx="285">
                  <c:v>81262.8</c:v>
                </c:pt>
                <c:pt idx="286">
                  <c:v>79469.3</c:v>
                </c:pt>
                <c:pt idx="287">
                  <c:v>78781.8</c:v>
                </c:pt>
                <c:pt idx="288">
                  <c:v>78112.800000000003</c:v>
                </c:pt>
                <c:pt idx="289">
                  <c:v>77523</c:v>
                </c:pt>
                <c:pt idx="290">
                  <c:v>77951.199999999997</c:v>
                </c:pt>
                <c:pt idx="291">
                  <c:v>77619.5</c:v>
                </c:pt>
                <c:pt idx="292">
                  <c:v>78529.7</c:v>
                </c:pt>
                <c:pt idx="293">
                  <c:v>79197.600000000006</c:v>
                </c:pt>
                <c:pt idx="294">
                  <c:v>78717.8</c:v>
                </c:pt>
                <c:pt idx="295">
                  <c:v>78476.2</c:v>
                </c:pt>
                <c:pt idx="296">
                  <c:v>78599.100000000006</c:v>
                </c:pt>
                <c:pt idx="297">
                  <c:v>80124.3</c:v>
                </c:pt>
                <c:pt idx="298">
                  <c:v>79641</c:v>
                </c:pt>
                <c:pt idx="299">
                  <c:v>79825.3</c:v>
                </c:pt>
                <c:pt idx="300">
                  <c:v>79217</c:v>
                </c:pt>
                <c:pt idx="301">
                  <c:v>78129.3</c:v>
                </c:pt>
                <c:pt idx="302">
                  <c:v>79136.800000000003</c:v>
                </c:pt>
                <c:pt idx="303">
                  <c:v>79374.8</c:v>
                </c:pt>
                <c:pt idx="304">
                  <c:v>77965.100000000006</c:v>
                </c:pt>
                <c:pt idx="305">
                  <c:v>77430.899999999994</c:v>
                </c:pt>
                <c:pt idx="306">
                  <c:v>78708.3</c:v>
                </c:pt>
                <c:pt idx="307">
                  <c:v>78217.600000000006</c:v>
                </c:pt>
                <c:pt idx="308">
                  <c:v>77506.100000000006</c:v>
                </c:pt>
                <c:pt idx="309">
                  <c:v>77482.2</c:v>
                </c:pt>
                <c:pt idx="310">
                  <c:v>78805</c:v>
                </c:pt>
                <c:pt idx="311">
                  <c:v>77679.899999999994</c:v>
                </c:pt>
                <c:pt idx="312">
                  <c:v>78073.5</c:v>
                </c:pt>
                <c:pt idx="313">
                  <c:v>77245.899999999994</c:v>
                </c:pt>
                <c:pt idx="314">
                  <c:v>77992.5</c:v>
                </c:pt>
                <c:pt idx="315">
                  <c:v>78305.899999999994</c:v>
                </c:pt>
                <c:pt idx="316">
                  <c:v>79324.600000000006</c:v>
                </c:pt>
                <c:pt idx="317">
                  <c:v>79465.8</c:v>
                </c:pt>
                <c:pt idx="318">
                  <c:v>79053.600000000006</c:v>
                </c:pt>
                <c:pt idx="319">
                  <c:v>81095.7</c:v>
                </c:pt>
                <c:pt idx="320">
                  <c:v>79996.600000000006</c:v>
                </c:pt>
                <c:pt idx="321">
                  <c:v>79875.7</c:v>
                </c:pt>
                <c:pt idx="322">
                  <c:v>79561</c:v>
                </c:pt>
                <c:pt idx="323">
                  <c:v>79680.399999999994</c:v>
                </c:pt>
                <c:pt idx="324">
                  <c:v>80161.3</c:v>
                </c:pt>
                <c:pt idx="325">
                  <c:v>78992.600000000006</c:v>
                </c:pt>
                <c:pt idx="326">
                  <c:v>79404.3</c:v>
                </c:pt>
                <c:pt idx="327">
                  <c:v>79594.100000000006</c:v>
                </c:pt>
                <c:pt idx="328">
                  <c:v>80776.3</c:v>
                </c:pt>
                <c:pt idx="329">
                  <c:v>80829.7</c:v>
                </c:pt>
                <c:pt idx="330">
                  <c:v>80234.399999999994</c:v>
                </c:pt>
                <c:pt idx="331">
                  <c:v>79331.199999999997</c:v>
                </c:pt>
                <c:pt idx="332">
                  <c:v>80384.800000000003</c:v>
                </c:pt>
                <c:pt idx="333">
                  <c:v>78821.600000000006</c:v>
                </c:pt>
                <c:pt idx="334">
                  <c:v>76134.899999999994</c:v>
                </c:pt>
                <c:pt idx="335">
                  <c:v>75053.3</c:v>
                </c:pt>
                <c:pt idx="336">
                  <c:v>75551.7</c:v>
                </c:pt>
                <c:pt idx="337">
                  <c:v>75234.600000000006</c:v>
                </c:pt>
                <c:pt idx="338">
                  <c:v>75817.5</c:v>
                </c:pt>
                <c:pt idx="339">
                  <c:v>75192.600000000006</c:v>
                </c:pt>
                <c:pt idx="340">
                  <c:v>75022.600000000006</c:v>
                </c:pt>
                <c:pt idx="341">
                  <c:v>75593.7</c:v>
                </c:pt>
                <c:pt idx="342">
                  <c:v>75074.899999999994</c:v>
                </c:pt>
                <c:pt idx="343">
                  <c:v>75018.100000000006</c:v>
                </c:pt>
                <c:pt idx="344">
                  <c:v>73275</c:v>
                </c:pt>
                <c:pt idx="345">
                  <c:v>76642.3</c:v>
                </c:pt>
                <c:pt idx="346">
                  <c:v>75694.5</c:v>
                </c:pt>
                <c:pt idx="347">
                  <c:v>75424.100000000006</c:v>
                </c:pt>
                <c:pt idx="348">
                  <c:v>74941.2</c:v>
                </c:pt>
                <c:pt idx="349">
                  <c:v>76314.399999999994</c:v>
                </c:pt>
                <c:pt idx="350">
                  <c:v>75830.399999999994</c:v>
                </c:pt>
                <c:pt idx="351">
                  <c:v>76360.600000000006</c:v>
                </c:pt>
                <c:pt idx="352">
                  <c:v>74868.7</c:v>
                </c:pt>
                <c:pt idx="353">
                  <c:v>74136.899999999994</c:v>
                </c:pt>
                <c:pt idx="354">
                  <c:v>75505.100000000006</c:v>
                </c:pt>
                <c:pt idx="355">
                  <c:v>74773.399999999994</c:v>
                </c:pt>
                <c:pt idx="356">
                  <c:v>74459.899999999994</c:v>
                </c:pt>
                <c:pt idx="357">
                  <c:v>73401.899999999994</c:v>
                </c:pt>
                <c:pt idx="358">
                  <c:v>75585.7</c:v>
                </c:pt>
                <c:pt idx="359">
                  <c:v>75538.600000000006</c:v>
                </c:pt>
                <c:pt idx="360">
                  <c:v>74800.800000000003</c:v>
                </c:pt>
                <c:pt idx="361">
                  <c:v>73427.8</c:v>
                </c:pt>
                <c:pt idx="362">
                  <c:v>73302</c:v>
                </c:pt>
                <c:pt idx="363">
                  <c:v>73336.7</c:v>
                </c:pt>
                <c:pt idx="364">
                  <c:v>74097.8</c:v>
                </c:pt>
                <c:pt idx="365">
                  <c:v>73778.3</c:v>
                </c:pt>
                <c:pt idx="366">
                  <c:v>74175.5</c:v>
                </c:pt>
                <c:pt idx="367">
                  <c:v>74374.399999999994</c:v>
                </c:pt>
                <c:pt idx="368">
                  <c:v>75021.7</c:v>
                </c:pt>
                <c:pt idx="369">
                  <c:v>75051.899999999994</c:v>
                </c:pt>
                <c:pt idx="370">
                  <c:v>75064.2</c:v>
                </c:pt>
                <c:pt idx="371">
                  <c:v>77095.3</c:v>
                </c:pt>
                <c:pt idx="372">
                  <c:v>76215.399999999994</c:v>
                </c:pt>
                <c:pt idx="373">
                  <c:v>76144.3</c:v>
                </c:pt>
                <c:pt idx="374">
                  <c:v>75810.2</c:v>
                </c:pt>
                <c:pt idx="375">
                  <c:v>76047.899999999994</c:v>
                </c:pt>
                <c:pt idx="376">
                  <c:v>76047.3</c:v>
                </c:pt>
                <c:pt idx="377">
                  <c:v>75452.399999999994</c:v>
                </c:pt>
                <c:pt idx="378">
                  <c:v>75941.7</c:v>
                </c:pt>
                <c:pt idx="379">
                  <c:v>75560.800000000003</c:v>
                </c:pt>
                <c:pt idx="380">
                  <c:v>75974.899999999994</c:v>
                </c:pt>
                <c:pt idx="381">
                  <c:v>75944.800000000003</c:v>
                </c:pt>
                <c:pt idx="382">
                  <c:v>75262.8</c:v>
                </c:pt>
                <c:pt idx="383">
                  <c:v>74382.3</c:v>
                </c:pt>
                <c:pt idx="384">
                  <c:v>75304.2</c:v>
                </c:pt>
                <c:pt idx="385">
                  <c:v>72808.5</c:v>
                </c:pt>
                <c:pt idx="386">
                  <c:v>71365.399999999994</c:v>
                </c:pt>
                <c:pt idx="387">
                  <c:v>69484</c:v>
                </c:pt>
                <c:pt idx="388">
                  <c:v>70323.199999999997</c:v>
                </c:pt>
                <c:pt idx="389">
                  <c:v>69796.5</c:v>
                </c:pt>
                <c:pt idx="390">
                  <c:v>70866.600000000006</c:v>
                </c:pt>
                <c:pt idx="391">
                  <c:v>71063.600000000006</c:v>
                </c:pt>
                <c:pt idx="392">
                  <c:v>70607.600000000006</c:v>
                </c:pt>
                <c:pt idx="393">
                  <c:v>71563.399999999994</c:v>
                </c:pt>
                <c:pt idx="394">
                  <c:v>71085.100000000006</c:v>
                </c:pt>
                <c:pt idx="395">
                  <c:v>70515.8</c:v>
                </c:pt>
                <c:pt idx="396">
                  <c:v>69387.5</c:v>
                </c:pt>
                <c:pt idx="397">
                  <c:v>72457.399999999994</c:v>
                </c:pt>
                <c:pt idx="398">
                  <c:v>71849.2</c:v>
                </c:pt>
                <c:pt idx="399">
                  <c:v>72415.8</c:v>
                </c:pt>
                <c:pt idx="400">
                  <c:v>71928.100000000006</c:v>
                </c:pt>
                <c:pt idx="401">
                  <c:v>72332.899999999994</c:v>
                </c:pt>
                <c:pt idx="402">
                  <c:v>72853.3</c:v>
                </c:pt>
                <c:pt idx="403">
                  <c:v>72540.100000000006</c:v>
                </c:pt>
                <c:pt idx="404">
                  <c:v>72799.600000000006</c:v>
                </c:pt>
                <c:pt idx="405">
                  <c:v>70775.899999999994</c:v>
                </c:pt>
                <c:pt idx="406">
                  <c:v>71602.7</c:v>
                </c:pt>
                <c:pt idx="407">
                  <c:v>70400.3</c:v>
                </c:pt>
                <c:pt idx="408">
                  <c:v>69814.3</c:v>
                </c:pt>
                <c:pt idx="409">
                  <c:v>69557.7</c:v>
                </c:pt>
                <c:pt idx="410">
                  <c:v>70722.899999999994</c:v>
                </c:pt>
                <c:pt idx="411">
                  <c:v>71025.399999999994</c:v>
                </c:pt>
                <c:pt idx="412">
                  <c:v>70490.2</c:v>
                </c:pt>
                <c:pt idx="413">
                  <c:v>70350.7</c:v>
                </c:pt>
                <c:pt idx="414">
                  <c:v>70890.600000000006</c:v>
                </c:pt>
                <c:pt idx="415">
                  <c:v>70486.8</c:v>
                </c:pt>
                <c:pt idx="416">
                  <c:v>71270</c:v>
                </c:pt>
                <c:pt idx="417">
                  <c:v>70623.600000000006</c:v>
                </c:pt>
                <c:pt idx="418">
                  <c:v>71466.100000000006</c:v>
                </c:pt>
                <c:pt idx="419">
                  <c:v>72762.399999999994</c:v>
                </c:pt>
                <c:pt idx="420">
                  <c:v>72883.3</c:v>
                </c:pt>
                <c:pt idx="421">
                  <c:v>73415.399999999994</c:v>
                </c:pt>
                <c:pt idx="422">
                  <c:v>73434.3</c:v>
                </c:pt>
                <c:pt idx="423">
                  <c:v>68817.2</c:v>
                </c:pt>
                <c:pt idx="424">
                  <c:v>69129.2</c:v>
                </c:pt>
                <c:pt idx="425">
                  <c:v>69287.100000000006</c:v>
                </c:pt>
                <c:pt idx="426">
                  <c:v>67020.5</c:v>
                </c:pt>
                <c:pt idx="427">
                  <c:v>66721.899999999994</c:v>
                </c:pt>
                <c:pt idx="428">
                  <c:v>66034.8</c:v>
                </c:pt>
                <c:pt idx="429">
                  <c:v>64720.7</c:v>
                </c:pt>
                <c:pt idx="430">
                  <c:v>65843.100000000006</c:v>
                </c:pt>
                <c:pt idx="431">
                  <c:v>63521.7</c:v>
                </c:pt>
                <c:pt idx="432">
                  <c:v>64816</c:v>
                </c:pt>
                <c:pt idx="433">
                  <c:v>63430.6</c:v>
                </c:pt>
                <c:pt idx="434">
                  <c:v>62037.599999999999</c:v>
                </c:pt>
                <c:pt idx="435">
                  <c:v>60752.1</c:v>
                </c:pt>
                <c:pt idx="436">
                  <c:v>59889.9</c:v>
                </c:pt>
                <c:pt idx="437">
                  <c:v>59012.2</c:v>
                </c:pt>
                <c:pt idx="438">
                  <c:v>57976.7</c:v>
                </c:pt>
                <c:pt idx="439">
                  <c:v>56914.7</c:v>
                </c:pt>
                <c:pt idx="440">
                  <c:v>57309</c:v>
                </c:pt>
                <c:pt idx="441">
                  <c:v>57008</c:v>
                </c:pt>
                <c:pt idx="442">
                  <c:v>55958</c:v>
                </c:pt>
                <c:pt idx="443">
                  <c:v>55840</c:v>
                </c:pt>
                <c:pt idx="444">
                  <c:v>54550.8</c:v>
                </c:pt>
                <c:pt idx="445">
                  <c:v>53335.3</c:v>
                </c:pt>
                <c:pt idx="446">
                  <c:v>51854.1</c:v>
                </c:pt>
                <c:pt idx="447">
                  <c:v>50952</c:v>
                </c:pt>
                <c:pt idx="448">
                  <c:v>49642.1</c:v>
                </c:pt>
                <c:pt idx="449">
                  <c:v>50328.7</c:v>
                </c:pt>
                <c:pt idx="450">
                  <c:v>49523.1</c:v>
                </c:pt>
                <c:pt idx="451">
                  <c:v>49101.1</c:v>
                </c:pt>
                <c:pt idx="452">
                  <c:v>49428.9</c:v>
                </c:pt>
                <c:pt idx="453">
                  <c:v>50425.4</c:v>
                </c:pt>
                <c:pt idx="454">
                  <c:v>46933.5</c:v>
                </c:pt>
                <c:pt idx="455">
                  <c:v>46068.4</c:v>
                </c:pt>
                <c:pt idx="456">
                  <c:v>41416.199999999997</c:v>
                </c:pt>
                <c:pt idx="457">
                  <c:v>38748.1</c:v>
                </c:pt>
                <c:pt idx="458">
                  <c:v>36603.300000000003</c:v>
                </c:pt>
                <c:pt idx="459">
                  <c:v>35424.300000000003</c:v>
                </c:pt>
                <c:pt idx="460">
                  <c:v>31733</c:v>
                </c:pt>
                <c:pt idx="461">
                  <c:v>28613.3</c:v>
                </c:pt>
                <c:pt idx="462">
                  <c:v>9924.6</c:v>
                </c:pt>
                <c:pt idx="463">
                  <c:v>8468.5</c:v>
                </c:pt>
                <c:pt idx="464">
                  <c:v>4071.3</c:v>
                </c:pt>
                <c:pt idx="465">
                  <c:v>4424.7</c:v>
                </c:pt>
                <c:pt idx="466">
                  <c:v>4396.8999999999996</c:v>
                </c:pt>
                <c:pt idx="467">
                  <c:v>4219.3999999999996</c:v>
                </c:pt>
                <c:pt idx="468">
                  <c:v>4388.8999999999996</c:v>
                </c:pt>
                <c:pt idx="469">
                  <c:v>4469.6000000000004</c:v>
                </c:pt>
                <c:pt idx="470">
                  <c:v>4750.8</c:v>
                </c:pt>
                <c:pt idx="471">
                  <c:v>4701.3999999999996</c:v>
                </c:pt>
                <c:pt idx="472">
                  <c:v>4445</c:v>
                </c:pt>
                <c:pt idx="473">
                  <c:v>4717.8</c:v>
                </c:pt>
                <c:pt idx="474">
                  <c:v>4483.6000000000004</c:v>
                </c:pt>
                <c:pt idx="475" formatCode="_(* #,##0.00_);_(* \(#,##0.00\);_(* &quot;-&quot;??_);_(@_)">
                  <c:v>4243</c:v>
                </c:pt>
                <c:pt idx="476" formatCode="_(* #,##0.00_);_(* \(#,##0.00\);_(* &quot;-&quot;??_);_(@_)">
                  <c:v>4792.3</c:v>
                </c:pt>
                <c:pt idx="477" formatCode="_(* #,##0.00_);_(* \(#,##0.00\);_(* &quot;-&quot;??_);_(@_)">
                  <c:v>4817.3</c:v>
                </c:pt>
                <c:pt idx="478" formatCode="_(* #,##0.00_);_(* \(#,##0.00\);_(* &quot;-&quot;??_);_(@_)">
                  <c:v>5207.5</c:v>
                </c:pt>
                <c:pt idx="479" formatCode="_(* #,##0.00_);_(* \(#,##0.00\);_(* &quot;-&quot;??_);_(@_)">
                  <c:v>5162.3</c:v>
                </c:pt>
                <c:pt idx="480" formatCode="_(* #,##0.00_);_(* \(#,##0.00\);_(* &quot;-&quot;??_);_(@_)">
                  <c:v>5127</c:v>
                </c:pt>
                <c:pt idx="481" formatCode="_(* #,##0.00_);_(* \(#,##0.00\);_(* &quot;-&quot;??_);_(@_)">
                  <c:v>5227</c:v>
                </c:pt>
                <c:pt idx="482" formatCode="_(* #,##0.00_);_(* \(#,##0.00\);_(* &quot;-&quot;??_);_(@_)">
                  <c:v>5489.6</c:v>
                </c:pt>
                <c:pt idx="483" formatCode="_(* #,##0.00_);_(* \(#,##0.00\);_(* &quot;-&quot;??_);_(@_)">
                  <c:v>4688.1000000000004</c:v>
                </c:pt>
                <c:pt idx="484" formatCode="#,##0.0;\(#,##0.0\);#,##0.0">
                  <c:v>5031.6000000000004</c:v>
                </c:pt>
                <c:pt idx="485" formatCode="#,##0.0;\(#,##0.0\);#,##0.0">
                  <c:v>4970.3999999999996</c:v>
                </c:pt>
                <c:pt idx="486" formatCode="#,##0.0;\(#,##0.0\);#,##0.0">
                  <c:v>4934.3</c:v>
                </c:pt>
                <c:pt idx="487" formatCode="#,##0.0;\(#,##0.0\);#,##0.0">
                  <c:v>4507.7</c:v>
                </c:pt>
              </c:numCache>
            </c:numRef>
          </c:val>
          <c:smooth val="0"/>
        </c:ser>
        <c:ser>
          <c:idx val="3"/>
          <c:order val="3"/>
          <c:tx>
            <c:strRef>
              <c:f>'Data 1'!$E$3</c:f>
              <c:strCache>
                <c:ptCount val="1"/>
                <c:pt idx="0">
                  <c:v>Total</c:v>
                </c:pt>
              </c:strCache>
            </c:strRef>
          </c:tx>
          <c:marker>
            <c:symbol val="none"/>
          </c:marker>
          <c:cat>
            <c:numRef>
              <c:f>'Data 1'!$A$48:$A$535</c:f>
              <c:numCache>
                <c:formatCode>m/d/yyyy</c:formatCode>
                <c:ptCount val="488"/>
                <c:pt idx="0">
                  <c:v>39392</c:v>
                </c:pt>
                <c:pt idx="1">
                  <c:v>39399</c:v>
                </c:pt>
                <c:pt idx="2">
                  <c:v>39406</c:v>
                </c:pt>
                <c:pt idx="3">
                  <c:v>39413</c:v>
                </c:pt>
                <c:pt idx="4">
                  <c:v>39420</c:v>
                </c:pt>
                <c:pt idx="5">
                  <c:v>39427</c:v>
                </c:pt>
                <c:pt idx="6">
                  <c:v>39434</c:v>
                </c:pt>
                <c:pt idx="7">
                  <c:v>39441</c:v>
                </c:pt>
                <c:pt idx="8">
                  <c:v>39448</c:v>
                </c:pt>
                <c:pt idx="9">
                  <c:v>39455</c:v>
                </c:pt>
                <c:pt idx="10">
                  <c:v>39462</c:v>
                </c:pt>
                <c:pt idx="11">
                  <c:v>39469</c:v>
                </c:pt>
                <c:pt idx="12">
                  <c:v>39476</c:v>
                </c:pt>
                <c:pt idx="13">
                  <c:v>39483</c:v>
                </c:pt>
                <c:pt idx="14">
                  <c:v>39490</c:v>
                </c:pt>
                <c:pt idx="15">
                  <c:v>39497</c:v>
                </c:pt>
                <c:pt idx="16">
                  <c:v>39504</c:v>
                </c:pt>
                <c:pt idx="17">
                  <c:v>39511</c:v>
                </c:pt>
                <c:pt idx="18">
                  <c:v>39518</c:v>
                </c:pt>
                <c:pt idx="19">
                  <c:v>39525</c:v>
                </c:pt>
                <c:pt idx="20">
                  <c:v>39532</c:v>
                </c:pt>
                <c:pt idx="21">
                  <c:v>39539</c:v>
                </c:pt>
                <c:pt idx="22">
                  <c:v>39546</c:v>
                </c:pt>
                <c:pt idx="23">
                  <c:v>39553</c:v>
                </c:pt>
                <c:pt idx="24">
                  <c:v>39560</c:v>
                </c:pt>
                <c:pt idx="25">
                  <c:v>39567</c:v>
                </c:pt>
                <c:pt idx="26">
                  <c:v>39574</c:v>
                </c:pt>
                <c:pt idx="27">
                  <c:v>39581</c:v>
                </c:pt>
                <c:pt idx="28">
                  <c:v>39588</c:v>
                </c:pt>
                <c:pt idx="29">
                  <c:v>39595</c:v>
                </c:pt>
                <c:pt idx="30">
                  <c:v>39602</c:v>
                </c:pt>
                <c:pt idx="31">
                  <c:v>39609</c:v>
                </c:pt>
                <c:pt idx="32">
                  <c:v>39616</c:v>
                </c:pt>
                <c:pt idx="33">
                  <c:v>39623</c:v>
                </c:pt>
                <c:pt idx="34">
                  <c:v>39630</c:v>
                </c:pt>
                <c:pt idx="35">
                  <c:v>39637</c:v>
                </c:pt>
                <c:pt idx="36">
                  <c:v>39644</c:v>
                </c:pt>
                <c:pt idx="37">
                  <c:v>39651</c:v>
                </c:pt>
                <c:pt idx="38">
                  <c:v>39658</c:v>
                </c:pt>
                <c:pt idx="39">
                  <c:v>39665</c:v>
                </c:pt>
                <c:pt idx="40">
                  <c:v>39672</c:v>
                </c:pt>
                <c:pt idx="41">
                  <c:v>39679</c:v>
                </c:pt>
                <c:pt idx="42">
                  <c:v>39686</c:v>
                </c:pt>
                <c:pt idx="43">
                  <c:v>39693</c:v>
                </c:pt>
                <c:pt idx="44">
                  <c:v>39700</c:v>
                </c:pt>
                <c:pt idx="45">
                  <c:v>39707</c:v>
                </c:pt>
                <c:pt idx="46">
                  <c:v>39714</c:v>
                </c:pt>
                <c:pt idx="47">
                  <c:v>39721</c:v>
                </c:pt>
                <c:pt idx="48">
                  <c:v>39728</c:v>
                </c:pt>
                <c:pt idx="49">
                  <c:v>39735</c:v>
                </c:pt>
                <c:pt idx="50">
                  <c:v>39742</c:v>
                </c:pt>
                <c:pt idx="51">
                  <c:v>39749</c:v>
                </c:pt>
                <c:pt idx="52">
                  <c:v>39756</c:v>
                </c:pt>
                <c:pt idx="53">
                  <c:v>39763</c:v>
                </c:pt>
                <c:pt idx="54">
                  <c:v>39770</c:v>
                </c:pt>
                <c:pt idx="55">
                  <c:v>39777</c:v>
                </c:pt>
                <c:pt idx="56">
                  <c:v>39784</c:v>
                </c:pt>
                <c:pt idx="57">
                  <c:v>39791</c:v>
                </c:pt>
                <c:pt idx="58">
                  <c:v>39798</c:v>
                </c:pt>
                <c:pt idx="59">
                  <c:v>39805</c:v>
                </c:pt>
                <c:pt idx="60">
                  <c:v>39812</c:v>
                </c:pt>
                <c:pt idx="61">
                  <c:v>39819</c:v>
                </c:pt>
                <c:pt idx="62">
                  <c:v>39826</c:v>
                </c:pt>
                <c:pt idx="63">
                  <c:v>39833</c:v>
                </c:pt>
                <c:pt idx="64">
                  <c:v>39840</c:v>
                </c:pt>
                <c:pt idx="65">
                  <c:v>39847</c:v>
                </c:pt>
                <c:pt idx="66">
                  <c:v>39854</c:v>
                </c:pt>
                <c:pt idx="67">
                  <c:v>39861</c:v>
                </c:pt>
                <c:pt idx="68">
                  <c:v>39868</c:v>
                </c:pt>
                <c:pt idx="69">
                  <c:v>39875</c:v>
                </c:pt>
                <c:pt idx="70">
                  <c:v>39882</c:v>
                </c:pt>
                <c:pt idx="71">
                  <c:v>39889</c:v>
                </c:pt>
                <c:pt idx="72">
                  <c:v>39896</c:v>
                </c:pt>
                <c:pt idx="73">
                  <c:v>39903</c:v>
                </c:pt>
                <c:pt idx="74">
                  <c:v>39910</c:v>
                </c:pt>
                <c:pt idx="75">
                  <c:v>39917</c:v>
                </c:pt>
                <c:pt idx="76">
                  <c:v>39924</c:v>
                </c:pt>
                <c:pt idx="77">
                  <c:v>39931</c:v>
                </c:pt>
                <c:pt idx="78">
                  <c:v>39938</c:v>
                </c:pt>
                <c:pt idx="79">
                  <c:v>39945</c:v>
                </c:pt>
                <c:pt idx="80">
                  <c:v>39952</c:v>
                </c:pt>
                <c:pt idx="81">
                  <c:v>39959</c:v>
                </c:pt>
                <c:pt idx="82">
                  <c:v>39966</c:v>
                </c:pt>
                <c:pt idx="83">
                  <c:v>39973</c:v>
                </c:pt>
                <c:pt idx="84">
                  <c:v>39980</c:v>
                </c:pt>
                <c:pt idx="85">
                  <c:v>39987</c:v>
                </c:pt>
                <c:pt idx="86">
                  <c:v>39994</c:v>
                </c:pt>
                <c:pt idx="87">
                  <c:v>40001</c:v>
                </c:pt>
                <c:pt idx="88">
                  <c:v>40008</c:v>
                </c:pt>
                <c:pt idx="89">
                  <c:v>40015</c:v>
                </c:pt>
                <c:pt idx="90">
                  <c:v>40022</c:v>
                </c:pt>
                <c:pt idx="91">
                  <c:v>40029</c:v>
                </c:pt>
                <c:pt idx="92">
                  <c:v>40036</c:v>
                </c:pt>
                <c:pt idx="93">
                  <c:v>40043</c:v>
                </c:pt>
                <c:pt idx="94">
                  <c:v>40050</c:v>
                </c:pt>
                <c:pt idx="95">
                  <c:v>40057</c:v>
                </c:pt>
                <c:pt idx="96">
                  <c:v>40064</c:v>
                </c:pt>
                <c:pt idx="97">
                  <c:v>40071</c:v>
                </c:pt>
                <c:pt idx="98">
                  <c:v>40078</c:v>
                </c:pt>
                <c:pt idx="99">
                  <c:v>40085</c:v>
                </c:pt>
                <c:pt idx="100">
                  <c:v>40092</c:v>
                </c:pt>
                <c:pt idx="101">
                  <c:v>40099</c:v>
                </c:pt>
                <c:pt idx="102">
                  <c:v>40106</c:v>
                </c:pt>
                <c:pt idx="103">
                  <c:v>40113</c:v>
                </c:pt>
                <c:pt idx="104">
                  <c:v>40120</c:v>
                </c:pt>
                <c:pt idx="105">
                  <c:v>40127</c:v>
                </c:pt>
                <c:pt idx="106">
                  <c:v>40134</c:v>
                </c:pt>
                <c:pt idx="107">
                  <c:v>40141</c:v>
                </c:pt>
                <c:pt idx="108">
                  <c:v>40148</c:v>
                </c:pt>
                <c:pt idx="109">
                  <c:v>40155</c:v>
                </c:pt>
                <c:pt idx="110">
                  <c:v>40162</c:v>
                </c:pt>
                <c:pt idx="111">
                  <c:v>40169</c:v>
                </c:pt>
                <c:pt idx="112">
                  <c:v>40176</c:v>
                </c:pt>
                <c:pt idx="113">
                  <c:v>40183</c:v>
                </c:pt>
                <c:pt idx="114">
                  <c:v>40190</c:v>
                </c:pt>
                <c:pt idx="115">
                  <c:v>40197</c:v>
                </c:pt>
                <c:pt idx="116">
                  <c:v>40204</c:v>
                </c:pt>
                <c:pt idx="117">
                  <c:v>40211</c:v>
                </c:pt>
                <c:pt idx="118">
                  <c:v>40218</c:v>
                </c:pt>
                <c:pt idx="119">
                  <c:v>40225</c:v>
                </c:pt>
                <c:pt idx="120">
                  <c:v>40232</c:v>
                </c:pt>
                <c:pt idx="121">
                  <c:v>40239</c:v>
                </c:pt>
                <c:pt idx="122">
                  <c:v>40246</c:v>
                </c:pt>
                <c:pt idx="123">
                  <c:v>40253</c:v>
                </c:pt>
                <c:pt idx="124">
                  <c:v>40260</c:v>
                </c:pt>
                <c:pt idx="125">
                  <c:v>40267</c:v>
                </c:pt>
                <c:pt idx="126">
                  <c:v>40274</c:v>
                </c:pt>
                <c:pt idx="127">
                  <c:v>40281</c:v>
                </c:pt>
                <c:pt idx="128">
                  <c:v>40288</c:v>
                </c:pt>
                <c:pt idx="129">
                  <c:v>40295</c:v>
                </c:pt>
                <c:pt idx="130">
                  <c:v>40302</c:v>
                </c:pt>
                <c:pt idx="131">
                  <c:v>40309</c:v>
                </c:pt>
                <c:pt idx="132">
                  <c:v>40316</c:v>
                </c:pt>
                <c:pt idx="133">
                  <c:v>40323</c:v>
                </c:pt>
                <c:pt idx="134">
                  <c:v>40330</c:v>
                </c:pt>
                <c:pt idx="135">
                  <c:v>40337</c:v>
                </c:pt>
                <c:pt idx="136">
                  <c:v>40344</c:v>
                </c:pt>
                <c:pt idx="137">
                  <c:v>40351</c:v>
                </c:pt>
                <c:pt idx="138">
                  <c:v>40358</c:v>
                </c:pt>
                <c:pt idx="139">
                  <c:v>40365</c:v>
                </c:pt>
                <c:pt idx="140">
                  <c:v>40372</c:v>
                </c:pt>
                <c:pt idx="141">
                  <c:v>40379</c:v>
                </c:pt>
                <c:pt idx="142">
                  <c:v>40386</c:v>
                </c:pt>
                <c:pt idx="143">
                  <c:v>40393</c:v>
                </c:pt>
                <c:pt idx="144">
                  <c:v>40400</c:v>
                </c:pt>
                <c:pt idx="145">
                  <c:v>40407</c:v>
                </c:pt>
                <c:pt idx="146">
                  <c:v>40414</c:v>
                </c:pt>
                <c:pt idx="147">
                  <c:v>40421</c:v>
                </c:pt>
                <c:pt idx="148">
                  <c:v>40428</c:v>
                </c:pt>
                <c:pt idx="149">
                  <c:v>40435</c:v>
                </c:pt>
                <c:pt idx="150">
                  <c:v>40442</c:v>
                </c:pt>
                <c:pt idx="151">
                  <c:v>40449</c:v>
                </c:pt>
                <c:pt idx="152">
                  <c:v>40456</c:v>
                </c:pt>
                <c:pt idx="153">
                  <c:v>40463</c:v>
                </c:pt>
                <c:pt idx="154">
                  <c:v>40470</c:v>
                </c:pt>
                <c:pt idx="155">
                  <c:v>40477</c:v>
                </c:pt>
                <c:pt idx="156">
                  <c:v>40484</c:v>
                </c:pt>
                <c:pt idx="157">
                  <c:v>40491</c:v>
                </c:pt>
                <c:pt idx="158">
                  <c:v>40498</c:v>
                </c:pt>
                <c:pt idx="159">
                  <c:v>40505</c:v>
                </c:pt>
                <c:pt idx="160">
                  <c:v>40512</c:v>
                </c:pt>
                <c:pt idx="161">
                  <c:v>40519</c:v>
                </c:pt>
                <c:pt idx="162">
                  <c:v>40526</c:v>
                </c:pt>
                <c:pt idx="163">
                  <c:v>40533</c:v>
                </c:pt>
                <c:pt idx="164">
                  <c:v>40540</c:v>
                </c:pt>
                <c:pt idx="165">
                  <c:v>40547</c:v>
                </c:pt>
                <c:pt idx="166">
                  <c:v>40554</c:v>
                </c:pt>
                <c:pt idx="167">
                  <c:v>40561</c:v>
                </c:pt>
                <c:pt idx="168">
                  <c:v>40568</c:v>
                </c:pt>
                <c:pt idx="169">
                  <c:v>40575</c:v>
                </c:pt>
                <c:pt idx="170">
                  <c:v>40582</c:v>
                </c:pt>
                <c:pt idx="171">
                  <c:v>40589</c:v>
                </c:pt>
                <c:pt idx="172">
                  <c:v>40596</c:v>
                </c:pt>
                <c:pt idx="173">
                  <c:v>40603</c:v>
                </c:pt>
                <c:pt idx="174">
                  <c:v>40610</c:v>
                </c:pt>
                <c:pt idx="175">
                  <c:v>40617</c:v>
                </c:pt>
                <c:pt idx="176">
                  <c:v>40624</c:v>
                </c:pt>
                <c:pt idx="177">
                  <c:v>40631</c:v>
                </c:pt>
                <c:pt idx="178">
                  <c:v>40638</c:v>
                </c:pt>
                <c:pt idx="179">
                  <c:v>40645</c:v>
                </c:pt>
                <c:pt idx="180">
                  <c:v>40652</c:v>
                </c:pt>
                <c:pt idx="181">
                  <c:v>40659</c:v>
                </c:pt>
                <c:pt idx="182">
                  <c:v>40666</c:v>
                </c:pt>
                <c:pt idx="183">
                  <c:v>40673</c:v>
                </c:pt>
                <c:pt idx="184">
                  <c:v>40680</c:v>
                </c:pt>
                <c:pt idx="185">
                  <c:v>40687</c:v>
                </c:pt>
                <c:pt idx="186">
                  <c:v>40694</c:v>
                </c:pt>
                <c:pt idx="187">
                  <c:v>40701</c:v>
                </c:pt>
                <c:pt idx="188">
                  <c:v>40708</c:v>
                </c:pt>
                <c:pt idx="189">
                  <c:v>40715</c:v>
                </c:pt>
                <c:pt idx="190">
                  <c:v>40722</c:v>
                </c:pt>
                <c:pt idx="191">
                  <c:v>40729</c:v>
                </c:pt>
                <c:pt idx="192">
                  <c:v>40736</c:v>
                </c:pt>
                <c:pt idx="193">
                  <c:v>40743</c:v>
                </c:pt>
                <c:pt idx="194">
                  <c:v>40750</c:v>
                </c:pt>
                <c:pt idx="195">
                  <c:v>40757</c:v>
                </c:pt>
                <c:pt idx="196">
                  <c:v>40764</c:v>
                </c:pt>
                <c:pt idx="197">
                  <c:v>40771</c:v>
                </c:pt>
                <c:pt idx="198">
                  <c:v>40778</c:v>
                </c:pt>
                <c:pt idx="199">
                  <c:v>40785</c:v>
                </c:pt>
                <c:pt idx="200">
                  <c:v>40792</c:v>
                </c:pt>
                <c:pt idx="201">
                  <c:v>40799</c:v>
                </c:pt>
                <c:pt idx="202">
                  <c:v>40806</c:v>
                </c:pt>
                <c:pt idx="203">
                  <c:v>40813</c:v>
                </c:pt>
                <c:pt idx="204">
                  <c:v>40820</c:v>
                </c:pt>
                <c:pt idx="205">
                  <c:v>40827</c:v>
                </c:pt>
                <c:pt idx="206">
                  <c:v>40834</c:v>
                </c:pt>
                <c:pt idx="207">
                  <c:v>40841</c:v>
                </c:pt>
                <c:pt idx="208">
                  <c:v>40848</c:v>
                </c:pt>
                <c:pt idx="209">
                  <c:v>40855</c:v>
                </c:pt>
                <c:pt idx="210">
                  <c:v>40862</c:v>
                </c:pt>
                <c:pt idx="211">
                  <c:v>40869</c:v>
                </c:pt>
                <c:pt idx="212">
                  <c:v>40876</c:v>
                </c:pt>
                <c:pt idx="213">
                  <c:v>40883</c:v>
                </c:pt>
                <c:pt idx="214">
                  <c:v>40890</c:v>
                </c:pt>
                <c:pt idx="215">
                  <c:v>40897</c:v>
                </c:pt>
                <c:pt idx="216">
                  <c:v>40904</c:v>
                </c:pt>
                <c:pt idx="217">
                  <c:v>40911</c:v>
                </c:pt>
                <c:pt idx="218">
                  <c:v>40918</c:v>
                </c:pt>
                <c:pt idx="219">
                  <c:v>40925</c:v>
                </c:pt>
                <c:pt idx="220">
                  <c:v>40932</c:v>
                </c:pt>
                <c:pt idx="221">
                  <c:v>40939</c:v>
                </c:pt>
                <c:pt idx="222">
                  <c:v>40946</c:v>
                </c:pt>
                <c:pt idx="223">
                  <c:v>40953</c:v>
                </c:pt>
                <c:pt idx="224">
                  <c:v>40960</c:v>
                </c:pt>
                <c:pt idx="225">
                  <c:v>40967</c:v>
                </c:pt>
                <c:pt idx="226">
                  <c:v>40974</c:v>
                </c:pt>
                <c:pt idx="227">
                  <c:v>40981</c:v>
                </c:pt>
                <c:pt idx="228">
                  <c:v>40988</c:v>
                </c:pt>
                <c:pt idx="229">
                  <c:v>40995</c:v>
                </c:pt>
                <c:pt idx="230">
                  <c:v>41002</c:v>
                </c:pt>
                <c:pt idx="231">
                  <c:v>41009</c:v>
                </c:pt>
                <c:pt idx="232">
                  <c:v>41016</c:v>
                </c:pt>
                <c:pt idx="233">
                  <c:v>41023</c:v>
                </c:pt>
                <c:pt idx="234">
                  <c:v>41030</c:v>
                </c:pt>
                <c:pt idx="235">
                  <c:v>41037</c:v>
                </c:pt>
                <c:pt idx="236">
                  <c:v>41044</c:v>
                </c:pt>
                <c:pt idx="237">
                  <c:v>41051</c:v>
                </c:pt>
                <c:pt idx="238">
                  <c:v>41058</c:v>
                </c:pt>
                <c:pt idx="239">
                  <c:v>41065</c:v>
                </c:pt>
                <c:pt idx="240">
                  <c:v>41072</c:v>
                </c:pt>
                <c:pt idx="241">
                  <c:v>41079</c:v>
                </c:pt>
                <c:pt idx="242">
                  <c:v>41086</c:v>
                </c:pt>
                <c:pt idx="243">
                  <c:v>41093</c:v>
                </c:pt>
                <c:pt idx="244">
                  <c:v>41100</c:v>
                </c:pt>
                <c:pt idx="245">
                  <c:v>41107</c:v>
                </c:pt>
                <c:pt idx="246">
                  <c:v>41114</c:v>
                </c:pt>
                <c:pt idx="247">
                  <c:v>41121</c:v>
                </c:pt>
                <c:pt idx="248">
                  <c:v>41128</c:v>
                </c:pt>
                <c:pt idx="249">
                  <c:v>41135</c:v>
                </c:pt>
                <c:pt idx="250">
                  <c:v>41142</c:v>
                </c:pt>
                <c:pt idx="251">
                  <c:v>41149</c:v>
                </c:pt>
                <c:pt idx="252">
                  <c:v>41156</c:v>
                </c:pt>
                <c:pt idx="253">
                  <c:v>41163</c:v>
                </c:pt>
                <c:pt idx="254">
                  <c:v>41170</c:v>
                </c:pt>
                <c:pt idx="255">
                  <c:v>41177</c:v>
                </c:pt>
                <c:pt idx="256">
                  <c:v>41184</c:v>
                </c:pt>
                <c:pt idx="257">
                  <c:v>41191</c:v>
                </c:pt>
                <c:pt idx="258">
                  <c:v>41198</c:v>
                </c:pt>
                <c:pt idx="259">
                  <c:v>41205</c:v>
                </c:pt>
                <c:pt idx="260">
                  <c:v>41212</c:v>
                </c:pt>
                <c:pt idx="261">
                  <c:v>41219</c:v>
                </c:pt>
                <c:pt idx="262">
                  <c:v>41226</c:v>
                </c:pt>
                <c:pt idx="263">
                  <c:v>41233</c:v>
                </c:pt>
                <c:pt idx="264">
                  <c:v>41240</c:v>
                </c:pt>
                <c:pt idx="265">
                  <c:v>41247</c:v>
                </c:pt>
                <c:pt idx="266">
                  <c:v>41254</c:v>
                </c:pt>
                <c:pt idx="267">
                  <c:v>41261</c:v>
                </c:pt>
                <c:pt idx="268">
                  <c:v>41268</c:v>
                </c:pt>
                <c:pt idx="269">
                  <c:v>41275</c:v>
                </c:pt>
                <c:pt idx="270">
                  <c:v>41282</c:v>
                </c:pt>
                <c:pt idx="271">
                  <c:v>41289</c:v>
                </c:pt>
                <c:pt idx="272">
                  <c:v>41296</c:v>
                </c:pt>
                <c:pt idx="273">
                  <c:v>41303</c:v>
                </c:pt>
                <c:pt idx="274">
                  <c:v>41310</c:v>
                </c:pt>
                <c:pt idx="275">
                  <c:v>41317</c:v>
                </c:pt>
                <c:pt idx="276">
                  <c:v>41324</c:v>
                </c:pt>
                <c:pt idx="277">
                  <c:v>41331</c:v>
                </c:pt>
                <c:pt idx="278">
                  <c:v>41338</c:v>
                </c:pt>
                <c:pt idx="279">
                  <c:v>41345</c:v>
                </c:pt>
                <c:pt idx="280">
                  <c:v>41352</c:v>
                </c:pt>
                <c:pt idx="281">
                  <c:v>41359</c:v>
                </c:pt>
                <c:pt idx="282">
                  <c:v>41366</c:v>
                </c:pt>
                <c:pt idx="283">
                  <c:v>41373</c:v>
                </c:pt>
                <c:pt idx="284">
                  <c:v>41380</c:v>
                </c:pt>
                <c:pt idx="285">
                  <c:v>41387</c:v>
                </c:pt>
                <c:pt idx="286">
                  <c:v>41394</c:v>
                </c:pt>
                <c:pt idx="287">
                  <c:v>41408</c:v>
                </c:pt>
                <c:pt idx="288">
                  <c:v>41422</c:v>
                </c:pt>
                <c:pt idx="289">
                  <c:v>41429</c:v>
                </c:pt>
                <c:pt idx="290">
                  <c:v>41443</c:v>
                </c:pt>
                <c:pt idx="291">
                  <c:v>41450</c:v>
                </c:pt>
                <c:pt idx="292">
                  <c:v>41457</c:v>
                </c:pt>
                <c:pt idx="293">
                  <c:v>41464</c:v>
                </c:pt>
                <c:pt idx="294">
                  <c:v>41471</c:v>
                </c:pt>
                <c:pt idx="295">
                  <c:v>41478</c:v>
                </c:pt>
                <c:pt idx="296">
                  <c:v>41485</c:v>
                </c:pt>
                <c:pt idx="297">
                  <c:v>41492</c:v>
                </c:pt>
                <c:pt idx="298">
                  <c:v>41499</c:v>
                </c:pt>
                <c:pt idx="299">
                  <c:v>41506</c:v>
                </c:pt>
                <c:pt idx="300">
                  <c:v>41513</c:v>
                </c:pt>
                <c:pt idx="301">
                  <c:v>41520</c:v>
                </c:pt>
                <c:pt idx="302">
                  <c:v>41527</c:v>
                </c:pt>
                <c:pt idx="303">
                  <c:v>41534</c:v>
                </c:pt>
                <c:pt idx="304">
                  <c:v>41541</c:v>
                </c:pt>
                <c:pt idx="305">
                  <c:v>41548</c:v>
                </c:pt>
                <c:pt idx="306">
                  <c:v>41555</c:v>
                </c:pt>
                <c:pt idx="307">
                  <c:v>41562</c:v>
                </c:pt>
                <c:pt idx="308">
                  <c:v>41569</c:v>
                </c:pt>
                <c:pt idx="309">
                  <c:v>41576</c:v>
                </c:pt>
                <c:pt idx="310">
                  <c:v>41583</c:v>
                </c:pt>
                <c:pt idx="311">
                  <c:v>41590</c:v>
                </c:pt>
                <c:pt idx="312">
                  <c:v>41597</c:v>
                </c:pt>
                <c:pt idx="313">
                  <c:v>41604</c:v>
                </c:pt>
                <c:pt idx="314">
                  <c:v>41611</c:v>
                </c:pt>
                <c:pt idx="315">
                  <c:v>41618</c:v>
                </c:pt>
                <c:pt idx="316">
                  <c:v>41625</c:v>
                </c:pt>
                <c:pt idx="317">
                  <c:v>41632</c:v>
                </c:pt>
                <c:pt idx="318">
                  <c:v>41639</c:v>
                </c:pt>
                <c:pt idx="319">
                  <c:v>41646</c:v>
                </c:pt>
                <c:pt idx="320">
                  <c:v>41653</c:v>
                </c:pt>
                <c:pt idx="321">
                  <c:v>41660</c:v>
                </c:pt>
                <c:pt idx="322">
                  <c:v>41667</c:v>
                </c:pt>
                <c:pt idx="323">
                  <c:v>41674</c:v>
                </c:pt>
                <c:pt idx="324">
                  <c:v>41681</c:v>
                </c:pt>
                <c:pt idx="325">
                  <c:v>41688</c:v>
                </c:pt>
                <c:pt idx="326">
                  <c:v>41695</c:v>
                </c:pt>
                <c:pt idx="327">
                  <c:v>41702</c:v>
                </c:pt>
                <c:pt idx="328">
                  <c:v>41709</c:v>
                </c:pt>
                <c:pt idx="329">
                  <c:v>41716</c:v>
                </c:pt>
                <c:pt idx="330">
                  <c:v>41723</c:v>
                </c:pt>
                <c:pt idx="331">
                  <c:v>41730</c:v>
                </c:pt>
                <c:pt idx="332">
                  <c:v>41737</c:v>
                </c:pt>
                <c:pt idx="333">
                  <c:v>41744</c:v>
                </c:pt>
                <c:pt idx="334">
                  <c:v>41751</c:v>
                </c:pt>
                <c:pt idx="335">
                  <c:v>41758</c:v>
                </c:pt>
                <c:pt idx="336">
                  <c:v>41765</c:v>
                </c:pt>
                <c:pt idx="337">
                  <c:v>41772</c:v>
                </c:pt>
                <c:pt idx="338">
                  <c:v>41779</c:v>
                </c:pt>
                <c:pt idx="339">
                  <c:v>41786</c:v>
                </c:pt>
                <c:pt idx="340">
                  <c:v>41793</c:v>
                </c:pt>
                <c:pt idx="341">
                  <c:v>41800</c:v>
                </c:pt>
                <c:pt idx="342">
                  <c:v>41807</c:v>
                </c:pt>
                <c:pt idx="343">
                  <c:v>41814</c:v>
                </c:pt>
                <c:pt idx="344">
                  <c:v>41821</c:v>
                </c:pt>
                <c:pt idx="345">
                  <c:v>41828</c:v>
                </c:pt>
                <c:pt idx="346">
                  <c:v>41835</c:v>
                </c:pt>
                <c:pt idx="347">
                  <c:v>41842</c:v>
                </c:pt>
                <c:pt idx="348">
                  <c:v>41849</c:v>
                </c:pt>
                <c:pt idx="349">
                  <c:v>41856</c:v>
                </c:pt>
                <c:pt idx="350">
                  <c:v>41863</c:v>
                </c:pt>
                <c:pt idx="351">
                  <c:v>41870</c:v>
                </c:pt>
                <c:pt idx="352">
                  <c:v>41877</c:v>
                </c:pt>
                <c:pt idx="353">
                  <c:v>41884</c:v>
                </c:pt>
                <c:pt idx="354">
                  <c:v>41891</c:v>
                </c:pt>
                <c:pt idx="355">
                  <c:v>41898</c:v>
                </c:pt>
                <c:pt idx="356">
                  <c:v>41905</c:v>
                </c:pt>
                <c:pt idx="357">
                  <c:v>41912</c:v>
                </c:pt>
                <c:pt idx="358">
                  <c:v>41919</c:v>
                </c:pt>
                <c:pt idx="359">
                  <c:v>41926</c:v>
                </c:pt>
                <c:pt idx="360">
                  <c:v>41933</c:v>
                </c:pt>
                <c:pt idx="361">
                  <c:v>41940</c:v>
                </c:pt>
                <c:pt idx="362">
                  <c:v>41947</c:v>
                </c:pt>
                <c:pt idx="363">
                  <c:v>41954</c:v>
                </c:pt>
                <c:pt idx="364">
                  <c:v>41961</c:v>
                </c:pt>
                <c:pt idx="365">
                  <c:v>41968</c:v>
                </c:pt>
                <c:pt idx="366">
                  <c:v>41975</c:v>
                </c:pt>
                <c:pt idx="367">
                  <c:v>41982</c:v>
                </c:pt>
                <c:pt idx="368">
                  <c:v>41989</c:v>
                </c:pt>
                <c:pt idx="369">
                  <c:v>41996</c:v>
                </c:pt>
                <c:pt idx="370">
                  <c:v>42003</c:v>
                </c:pt>
                <c:pt idx="371">
                  <c:v>42010</c:v>
                </c:pt>
                <c:pt idx="372">
                  <c:v>42017</c:v>
                </c:pt>
                <c:pt idx="373">
                  <c:v>42024</c:v>
                </c:pt>
                <c:pt idx="374">
                  <c:v>42031</c:v>
                </c:pt>
                <c:pt idx="375">
                  <c:v>42038</c:v>
                </c:pt>
                <c:pt idx="376">
                  <c:v>42045</c:v>
                </c:pt>
                <c:pt idx="377">
                  <c:v>42052</c:v>
                </c:pt>
                <c:pt idx="378">
                  <c:v>42059</c:v>
                </c:pt>
                <c:pt idx="379">
                  <c:v>42066</c:v>
                </c:pt>
                <c:pt idx="380">
                  <c:v>42073</c:v>
                </c:pt>
                <c:pt idx="381">
                  <c:v>42080</c:v>
                </c:pt>
                <c:pt idx="382">
                  <c:v>42087</c:v>
                </c:pt>
                <c:pt idx="383">
                  <c:v>42094</c:v>
                </c:pt>
                <c:pt idx="384">
                  <c:v>42101</c:v>
                </c:pt>
                <c:pt idx="385">
                  <c:v>42108</c:v>
                </c:pt>
                <c:pt idx="386">
                  <c:v>42115</c:v>
                </c:pt>
                <c:pt idx="387">
                  <c:v>42122</c:v>
                </c:pt>
                <c:pt idx="388">
                  <c:v>42129</c:v>
                </c:pt>
                <c:pt idx="389">
                  <c:v>42136</c:v>
                </c:pt>
                <c:pt idx="390">
                  <c:v>42143</c:v>
                </c:pt>
                <c:pt idx="391">
                  <c:v>42150</c:v>
                </c:pt>
                <c:pt idx="392">
                  <c:v>42157</c:v>
                </c:pt>
                <c:pt idx="393">
                  <c:v>42164</c:v>
                </c:pt>
                <c:pt idx="394">
                  <c:v>42171</c:v>
                </c:pt>
                <c:pt idx="395">
                  <c:v>42178</c:v>
                </c:pt>
                <c:pt idx="396">
                  <c:v>42185</c:v>
                </c:pt>
                <c:pt idx="397">
                  <c:v>42192</c:v>
                </c:pt>
                <c:pt idx="398">
                  <c:v>42199</c:v>
                </c:pt>
                <c:pt idx="399">
                  <c:v>42206</c:v>
                </c:pt>
                <c:pt idx="400">
                  <c:v>42213</c:v>
                </c:pt>
                <c:pt idx="401">
                  <c:v>42220</c:v>
                </c:pt>
                <c:pt idx="402">
                  <c:v>42227</c:v>
                </c:pt>
                <c:pt idx="403">
                  <c:v>42234</c:v>
                </c:pt>
                <c:pt idx="404">
                  <c:v>42241</c:v>
                </c:pt>
                <c:pt idx="405">
                  <c:v>42248</c:v>
                </c:pt>
                <c:pt idx="406">
                  <c:v>42255</c:v>
                </c:pt>
                <c:pt idx="407">
                  <c:v>42262</c:v>
                </c:pt>
                <c:pt idx="408">
                  <c:v>42269</c:v>
                </c:pt>
                <c:pt idx="409">
                  <c:v>42276</c:v>
                </c:pt>
                <c:pt idx="410">
                  <c:v>42283</c:v>
                </c:pt>
                <c:pt idx="411">
                  <c:v>42290</c:v>
                </c:pt>
                <c:pt idx="412">
                  <c:v>42297</c:v>
                </c:pt>
                <c:pt idx="413">
                  <c:v>42304</c:v>
                </c:pt>
                <c:pt idx="414">
                  <c:v>42311</c:v>
                </c:pt>
                <c:pt idx="415">
                  <c:v>42318</c:v>
                </c:pt>
                <c:pt idx="416">
                  <c:v>42325</c:v>
                </c:pt>
                <c:pt idx="417">
                  <c:v>42332</c:v>
                </c:pt>
                <c:pt idx="418">
                  <c:v>42339</c:v>
                </c:pt>
                <c:pt idx="419">
                  <c:v>42346</c:v>
                </c:pt>
                <c:pt idx="420">
                  <c:v>42353</c:v>
                </c:pt>
                <c:pt idx="421">
                  <c:v>42360</c:v>
                </c:pt>
                <c:pt idx="422">
                  <c:v>42367</c:v>
                </c:pt>
                <c:pt idx="423">
                  <c:v>42374</c:v>
                </c:pt>
                <c:pt idx="424">
                  <c:v>42381</c:v>
                </c:pt>
                <c:pt idx="425">
                  <c:v>42388</c:v>
                </c:pt>
                <c:pt idx="426">
                  <c:v>42395</c:v>
                </c:pt>
                <c:pt idx="427">
                  <c:v>42402</c:v>
                </c:pt>
                <c:pt idx="428">
                  <c:v>42409</c:v>
                </c:pt>
                <c:pt idx="429">
                  <c:v>42416</c:v>
                </c:pt>
                <c:pt idx="430">
                  <c:v>42423</c:v>
                </c:pt>
                <c:pt idx="431">
                  <c:v>42430</c:v>
                </c:pt>
                <c:pt idx="432">
                  <c:v>42437</c:v>
                </c:pt>
                <c:pt idx="433">
                  <c:v>42444</c:v>
                </c:pt>
                <c:pt idx="434">
                  <c:v>42451</c:v>
                </c:pt>
                <c:pt idx="435">
                  <c:v>42458</c:v>
                </c:pt>
                <c:pt idx="436">
                  <c:v>42465</c:v>
                </c:pt>
                <c:pt idx="437">
                  <c:v>42472</c:v>
                </c:pt>
                <c:pt idx="438">
                  <c:v>42479</c:v>
                </c:pt>
                <c:pt idx="439">
                  <c:v>42486</c:v>
                </c:pt>
                <c:pt idx="440">
                  <c:v>42493</c:v>
                </c:pt>
                <c:pt idx="441">
                  <c:v>42500</c:v>
                </c:pt>
                <c:pt idx="442">
                  <c:v>42507</c:v>
                </c:pt>
                <c:pt idx="443">
                  <c:v>42514</c:v>
                </c:pt>
                <c:pt idx="444">
                  <c:v>42521</c:v>
                </c:pt>
                <c:pt idx="445">
                  <c:v>42528</c:v>
                </c:pt>
                <c:pt idx="446">
                  <c:v>42535</c:v>
                </c:pt>
                <c:pt idx="447">
                  <c:v>42542</c:v>
                </c:pt>
                <c:pt idx="448">
                  <c:v>42549</c:v>
                </c:pt>
                <c:pt idx="449">
                  <c:v>42556</c:v>
                </c:pt>
                <c:pt idx="450">
                  <c:v>42563</c:v>
                </c:pt>
                <c:pt idx="451">
                  <c:v>42570</c:v>
                </c:pt>
                <c:pt idx="452">
                  <c:v>42577</c:v>
                </c:pt>
                <c:pt idx="453">
                  <c:v>42584</c:v>
                </c:pt>
                <c:pt idx="454">
                  <c:v>42591</c:v>
                </c:pt>
                <c:pt idx="455">
                  <c:v>42598</c:v>
                </c:pt>
                <c:pt idx="456">
                  <c:v>42605</c:v>
                </c:pt>
                <c:pt idx="457">
                  <c:v>42612</c:v>
                </c:pt>
                <c:pt idx="458">
                  <c:v>42619</c:v>
                </c:pt>
                <c:pt idx="459">
                  <c:v>42626</c:v>
                </c:pt>
                <c:pt idx="460">
                  <c:v>42633</c:v>
                </c:pt>
                <c:pt idx="461">
                  <c:v>42640</c:v>
                </c:pt>
                <c:pt idx="462">
                  <c:v>42647</c:v>
                </c:pt>
                <c:pt idx="463">
                  <c:v>42654</c:v>
                </c:pt>
                <c:pt idx="464">
                  <c:v>42661</c:v>
                </c:pt>
                <c:pt idx="465">
                  <c:v>42668</c:v>
                </c:pt>
                <c:pt idx="466">
                  <c:v>42675</c:v>
                </c:pt>
                <c:pt idx="467">
                  <c:v>42682</c:v>
                </c:pt>
                <c:pt idx="468">
                  <c:v>42689</c:v>
                </c:pt>
                <c:pt idx="469">
                  <c:v>42696</c:v>
                </c:pt>
                <c:pt idx="470">
                  <c:v>42703</c:v>
                </c:pt>
                <c:pt idx="471">
                  <c:v>42710</c:v>
                </c:pt>
                <c:pt idx="472">
                  <c:v>42717</c:v>
                </c:pt>
                <c:pt idx="473">
                  <c:v>42724</c:v>
                </c:pt>
                <c:pt idx="474">
                  <c:v>42731</c:v>
                </c:pt>
                <c:pt idx="475">
                  <c:v>42738</c:v>
                </c:pt>
                <c:pt idx="476">
                  <c:v>42745</c:v>
                </c:pt>
                <c:pt idx="477">
                  <c:v>42752</c:v>
                </c:pt>
                <c:pt idx="478">
                  <c:v>42759</c:v>
                </c:pt>
                <c:pt idx="479">
                  <c:v>42766</c:v>
                </c:pt>
                <c:pt idx="480">
                  <c:v>42773</c:v>
                </c:pt>
                <c:pt idx="481">
                  <c:v>42780</c:v>
                </c:pt>
                <c:pt idx="482">
                  <c:v>42787</c:v>
                </c:pt>
                <c:pt idx="483">
                  <c:v>42794</c:v>
                </c:pt>
                <c:pt idx="484">
                  <c:v>42801</c:v>
                </c:pt>
                <c:pt idx="485">
                  <c:v>42808</c:v>
                </c:pt>
                <c:pt idx="486">
                  <c:v>42815</c:v>
                </c:pt>
                <c:pt idx="487">
                  <c:v>42822</c:v>
                </c:pt>
              </c:numCache>
            </c:numRef>
          </c:cat>
          <c:val>
            <c:numRef>
              <c:f>'Data 1'!$E$48:$E$535</c:f>
              <c:numCache>
                <c:formatCode>#,##0.00</c:formatCode>
                <c:ptCount val="488"/>
                <c:pt idx="0">
                  <c:v>1780905.9000000001</c:v>
                </c:pt>
                <c:pt idx="1">
                  <c:v>1787540.9000000001</c:v>
                </c:pt>
                <c:pt idx="2">
                  <c:v>1805745.6</c:v>
                </c:pt>
                <c:pt idx="3">
                  <c:v>1814796.9000000001</c:v>
                </c:pt>
                <c:pt idx="4">
                  <c:v>1856716.6</c:v>
                </c:pt>
                <c:pt idx="5">
                  <c:v>1886626.5</c:v>
                </c:pt>
                <c:pt idx="6">
                  <c:v>1852617.7</c:v>
                </c:pt>
                <c:pt idx="7">
                  <c:v>1859078.4</c:v>
                </c:pt>
                <c:pt idx="8">
                  <c:v>1840677.7999999998</c:v>
                </c:pt>
                <c:pt idx="9">
                  <c:v>1888415.6</c:v>
                </c:pt>
                <c:pt idx="10">
                  <c:v>1894133.4000000001</c:v>
                </c:pt>
                <c:pt idx="11">
                  <c:v>1924629.4000000001</c:v>
                </c:pt>
                <c:pt idx="12">
                  <c:v>1960642.8</c:v>
                </c:pt>
                <c:pt idx="13">
                  <c:v>1987919.3</c:v>
                </c:pt>
                <c:pt idx="14">
                  <c:v>2017617</c:v>
                </c:pt>
                <c:pt idx="15">
                  <c:v>2026930.9</c:v>
                </c:pt>
                <c:pt idx="16">
                  <c:v>2036813.9999999998</c:v>
                </c:pt>
                <c:pt idx="17">
                  <c:v>2058167.4</c:v>
                </c:pt>
                <c:pt idx="18">
                  <c:v>2061249.7000000002</c:v>
                </c:pt>
                <c:pt idx="19">
                  <c:v>2048018.7000000002</c:v>
                </c:pt>
                <c:pt idx="20">
                  <c:v>2116757.6</c:v>
                </c:pt>
                <c:pt idx="21">
                  <c:v>2087406.4999999998</c:v>
                </c:pt>
                <c:pt idx="22">
                  <c:v>2135528.9</c:v>
                </c:pt>
                <c:pt idx="23">
                  <c:v>2102883.5</c:v>
                </c:pt>
                <c:pt idx="24">
                  <c:v>2100743.9</c:v>
                </c:pt>
                <c:pt idx="25">
                  <c:v>2088808.3</c:v>
                </c:pt>
                <c:pt idx="26">
                  <c:v>2113390.5</c:v>
                </c:pt>
                <c:pt idx="27">
                  <c:v>2147629.1</c:v>
                </c:pt>
                <c:pt idx="28">
                  <c:v>2166466.4</c:v>
                </c:pt>
                <c:pt idx="29">
                  <c:v>2171203.2000000002</c:v>
                </c:pt>
                <c:pt idx="30">
                  <c:v>2174661.1</c:v>
                </c:pt>
                <c:pt idx="31">
                  <c:v>2182106.7000000002</c:v>
                </c:pt>
                <c:pt idx="32">
                  <c:v>2126671.6</c:v>
                </c:pt>
                <c:pt idx="33">
                  <c:v>2142397.6</c:v>
                </c:pt>
                <c:pt idx="34">
                  <c:v>2101119.4</c:v>
                </c:pt>
                <c:pt idx="35">
                  <c:v>2149659.2000000002</c:v>
                </c:pt>
                <c:pt idx="36">
                  <c:v>2155135.8000000003</c:v>
                </c:pt>
                <c:pt idx="37">
                  <c:v>2151378.6</c:v>
                </c:pt>
                <c:pt idx="38">
                  <c:v>2167504</c:v>
                </c:pt>
                <c:pt idx="39">
                  <c:v>2179892.1</c:v>
                </c:pt>
                <c:pt idx="40">
                  <c:v>2201907.3000000003</c:v>
                </c:pt>
                <c:pt idx="41">
                  <c:v>2205878.6</c:v>
                </c:pt>
                <c:pt idx="42">
                  <c:v>2210721.4</c:v>
                </c:pt>
                <c:pt idx="43">
                  <c:v>2205614</c:v>
                </c:pt>
                <c:pt idx="44">
                  <c:v>2233354.9000000004</c:v>
                </c:pt>
                <c:pt idx="45">
                  <c:v>2139786.2000000002</c:v>
                </c:pt>
                <c:pt idx="46">
                  <c:v>2027165.4</c:v>
                </c:pt>
                <c:pt idx="47">
                  <c:v>2036168.3</c:v>
                </c:pt>
                <c:pt idx="48">
                  <c:v>2073160.2000000002</c:v>
                </c:pt>
                <c:pt idx="49">
                  <c:v>2104474.6</c:v>
                </c:pt>
                <c:pt idx="50">
                  <c:v>2126430.0999999996</c:v>
                </c:pt>
                <c:pt idx="51">
                  <c:v>2147634.9</c:v>
                </c:pt>
                <c:pt idx="52">
                  <c:v>2186176.2000000002</c:v>
                </c:pt>
                <c:pt idx="53">
                  <c:v>2209931.2000000002</c:v>
                </c:pt>
                <c:pt idx="54">
                  <c:v>2258589.9</c:v>
                </c:pt>
                <c:pt idx="55">
                  <c:v>2284883.9</c:v>
                </c:pt>
                <c:pt idx="56">
                  <c:v>2302076</c:v>
                </c:pt>
                <c:pt idx="57">
                  <c:v>2356454.7999999998</c:v>
                </c:pt>
                <c:pt idx="58">
                  <c:v>2339796.4</c:v>
                </c:pt>
                <c:pt idx="59">
                  <c:v>2378594</c:v>
                </c:pt>
                <c:pt idx="60">
                  <c:v>2400238.2000000002</c:v>
                </c:pt>
                <c:pt idx="61">
                  <c:v>2434482.3000000003</c:v>
                </c:pt>
                <c:pt idx="62">
                  <c:v>2476251.5</c:v>
                </c:pt>
                <c:pt idx="63">
                  <c:v>2448171.9</c:v>
                </c:pt>
                <c:pt idx="64">
                  <c:v>2468561.9</c:v>
                </c:pt>
                <c:pt idx="65">
                  <c:v>2464545.6</c:v>
                </c:pt>
                <c:pt idx="66">
                  <c:v>2472812.2999999998</c:v>
                </c:pt>
                <c:pt idx="67">
                  <c:v>2442080.5999999996</c:v>
                </c:pt>
                <c:pt idx="68">
                  <c:v>2470488</c:v>
                </c:pt>
                <c:pt idx="69">
                  <c:v>2471753.9000000004</c:v>
                </c:pt>
                <c:pt idx="70">
                  <c:v>2468970.9</c:v>
                </c:pt>
                <c:pt idx="71">
                  <c:v>2424839.2999999998</c:v>
                </c:pt>
                <c:pt idx="72">
                  <c:v>2442623.8000000003</c:v>
                </c:pt>
                <c:pt idx="73">
                  <c:v>2406475</c:v>
                </c:pt>
                <c:pt idx="74">
                  <c:v>2443497.4</c:v>
                </c:pt>
                <c:pt idx="75">
                  <c:v>2446308.5000000005</c:v>
                </c:pt>
                <c:pt idx="76">
                  <c:v>2430024</c:v>
                </c:pt>
                <c:pt idx="77">
                  <c:v>2431286.2000000002</c:v>
                </c:pt>
                <c:pt idx="78">
                  <c:v>2439115.2000000002</c:v>
                </c:pt>
                <c:pt idx="79">
                  <c:v>2451161.6</c:v>
                </c:pt>
                <c:pt idx="80">
                  <c:v>2434582.2000000002</c:v>
                </c:pt>
                <c:pt idx="81">
                  <c:v>2454811.2000000002</c:v>
                </c:pt>
                <c:pt idx="82">
                  <c:v>2441876.1000000006</c:v>
                </c:pt>
                <c:pt idx="83">
                  <c:v>2449453.6</c:v>
                </c:pt>
                <c:pt idx="84">
                  <c:v>2394966.1999999997</c:v>
                </c:pt>
                <c:pt idx="85">
                  <c:v>2416595.4</c:v>
                </c:pt>
                <c:pt idx="86">
                  <c:v>2379299.2999999998</c:v>
                </c:pt>
                <c:pt idx="87">
                  <c:v>2402455.0999999996</c:v>
                </c:pt>
                <c:pt idx="88">
                  <c:v>2404686.5</c:v>
                </c:pt>
                <c:pt idx="89">
                  <c:v>2394694.3999999994</c:v>
                </c:pt>
                <c:pt idx="90">
                  <c:v>2396497.1999999997</c:v>
                </c:pt>
                <c:pt idx="91">
                  <c:v>2368895.9</c:v>
                </c:pt>
                <c:pt idx="92">
                  <c:v>2366776.1999999997</c:v>
                </c:pt>
                <c:pt idx="93">
                  <c:v>2349856.2000000002</c:v>
                </c:pt>
                <c:pt idx="94">
                  <c:v>2366178.1</c:v>
                </c:pt>
                <c:pt idx="95">
                  <c:v>2345131.9</c:v>
                </c:pt>
                <c:pt idx="96">
                  <c:v>2343693.8000000003</c:v>
                </c:pt>
                <c:pt idx="97">
                  <c:v>2293456.2000000002</c:v>
                </c:pt>
                <c:pt idx="98">
                  <c:v>2297417.9</c:v>
                </c:pt>
                <c:pt idx="99">
                  <c:v>2288843.3000000003</c:v>
                </c:pt>
                <c:pt idx="100">
                  <c:v>2278198.1999999997</c:v>
                </c:pt>
                <c:pt idx="101">
                  <c:v>2261704.7000000002</c:v>
                </c:pt>
                <c:pt idx="102">
                  <c:v>2226825.5</c:v>
                </c:pt>
                <c:pt idx="103">
                  <c:v>2239456.2000000002</c:v>
                </c:pt>
                <c:pt idx="104">
                  <c:v>2212973.4000000004</c:v>
                </c:pt>
                <c:pt idx="105">
                  <c:v>2200250.8000000003</c:v>
                </c:pt>
                <c:pt idx="106">
                  <c:v>2196862.5</c:v>
                </c:pt>
                <c:pt idx="107">
                  <c:v>2209689.2000000002</c:v>
                </c:pt>
                <c:pt idx="108">
                  <c:v>2191422.2999999998</c:v>
                </c:pt>
                <c:pt idx="109">
                  <c:v>2208749.2000000002</c:v>
                </c:pt>
                <c:pt idx="110">
                  <c:v>2174466.7000000002</c:v>
                </c:pt>
                <c:pt idx="111">
                  <c:v>2164242</c:v>
                </c:pt>
                <c:pt idx="112">
                  <c:v>2188828.2999999998</c:v>
                </c:pt>
                <c:pt idx="113">
                  <c:v>2199958.2999999998</c:v>
                </c:pt>
                <c:pt idx="114">
                  <c:v>2186414.9</c:v>
                </c:pt>
                <c:pt idx="115">
                  <c:v>2145762.1</c:v>
                </c:pt>
                <c:pt idx="116">
                  <c:v>2139457.8000000003</c:v>
                </c:pt>
                <c:pt idx="117">
                  <c:v>2121230</c:v>
                </c:pt>
                <c:pt idx="118">
                  <c:v>2115382.7999999998</c:v>
                </c:pt>
                <c:pt idx="119">
                  <c:v>2075630.7</c:v>
                </c:pt>
                <c:pt idx="120">
                  <c:v>2082029.3</c:v>
                </c:pt>
                <c:pt idx="121">
                  <c:v>2060662.7999999998</c:v>
                </c:pt>
                <c:pt idx="122">
                  <c:v>2037251.5</c:v>
                </c:pt>
                <c:pt idx="123">
                  <c:v>1968121.7</c:v>
                </c:pt>
                <c:pt idx="124">
                  <c:v>1969848.9</c:v>
                </c:pt>
                <c:pt idx="125">
                  <c:v>1939738.4999999998</c:v>
                </c:pt>
                <c:pt idx="126">
                  <c:v>1931837.3000000003</c:v>
                </c:pt>
                <c:pt idx="127">
                  <c:v>1905832.8</c:v>
                </c:pt>
                <c:pt idx="128">
                  <c:v>1854851.7000000002</c:v>
                </c:pt>
                <c:pt idx="129">
                  <c:v>1865832.2000000002</c:v>
                </c:pt>
                <c:pt idx="130">
                  <c:v>1853982</c:v>
                </c:pt>
                <c:pt idx="131">
                  <c:v>1864585.2</c:v>
                </c:pt>
                <c:pt idx="132">
                  <c:v>1825352.7000000002</c:v>
                </c:pt>
                <c:pt idx="133">
                  <c:v>1833046.1</c:v>
                </c:pt>
                <c:pt idx="134">
                  <c:v>1808414.2999999998</c:v>
                </c:pt>
                <c:pt idx="135">
                  <c:v>1820199.5999999999</c:v>
                </c:pt>
                <c:pt idx="136">
                  <c:v>1793297.3</c:v>
                </c:pt>
                <c:pt idx="137">
                  <c:v>1802786.8</c:v>
                </c:pt>
                <c:pt idx="138">
                  <c:v>1816337</c:v>
                </c:pt>
                <c:pt idx="139">
                  <c:v>1816244</c:v>
                </c:pt>
                <c:pt idx="140">
                  <c:v>1822552</c:v>
                </c:pt>
                <c:pt idx="141">
                  <c:v>1796349</c:v>
                </c:pt>
                <c:pt idx="142">
                  <c:v>1810753.3</c:v>
                </c:pt>
                <c:pt idx="143">
                  <c:v>1821630.3</c:v>
                </c:pt>
                <c:pt idx="144">
                  <c:v>1834231</c:v>
                </c:pt>
                <c:pt idx="145">
                  <c:v>1832592.5999999999</c:v>
                </c:pt>
                <c:pt idx="146">
                  <c:v>1844858.7</c:v>
                </c:pt>
                <c:pt idx="147">
                  <c:v>1842896.9000000001</c:v>
                </c:pt>
                <c:pt idx="148">
                  <c:v>1841928.2</c:v>
                </c:pt>
                <c:pt idx="149">
                  <c:v>1847508.8</c:v>
                </c:pt>
                <c:pt idx="150">
                  <c:v>1824713.0999999999</c:v>
                </c:pt>
                <c:pt idx="151">
                  <c:v>1832410.9</c:v>
                </c:pt>
                <c:pt idx="152">
                  <c:v>1830015.7</c:v>
                </c:pt>
                <c:pt idx="153">
                  <c:v>1835151.5</c:v>
                </c:pt>
                <c:pt idx="154">
                  <c:v>1819524.4</c:v>
                </c:pt>
                <c:pt idx="155">
                  <c:v>1848263.8</c:v>
                </c:pt>
                <c:pt idx="156">
                  <c:v>1836514</c:v>
                </c:pt>
                <c:pt idx="157">
                  <c:v>1853469.9</c:v>
                </c:pt>
                <c:pt idx="158">
                  <c:v>1847069</c:v>
                </c:pt>
                <c:pt idx="159">
                  <c:v>1855903</c:v>
                </c:pt>
                <c:pt idx="160">
                  <c:v>1824030.2</c:v>
                </c:pt>
                <c:pt idx="161">
                  <c:v>1890908.6</c:v>
                </c:pt>
                <c:pt idx="162">
                  <c:v>1862403.5</c:v>
                </c:pt>
                <c:pt idx="163">
                  <c:v>1828455.7</c:v>
                </c:pt>
                <c:pt idx="164">
                  <c:v>1854322.8</c:v>
                </c:pt>
                <c:pt idx="165">
                  <c:v>1840594.6</c:v>
                </c:pt>
                <c:pt idx="166">
                  <c:v>1843667.2</c:v>
                </c:pt>
                <c:pt idx="167">
                  <c:v>1798395.4</c:v>
                </c:pt>
                <c:pt idx="168">
                  <c:v>1804556</c:v>
                </c:pt>
                <c:pt idx="169">
                  <c:v>1778619.5</c:v>
                </c:pt>
                <c:pt idx="170">
                  <c:v>1799238.2</c:v>
                </c:pt>
                <c:pt idx="171">
                  <c:v>1800424.9</c:v>
                </c:pt>
                <c:pt idx="172">
                  <c:v>1797512.2</c:v>
                </c:pt>
                <c:pt idx="173">
                  <c:v>1795922.5</c:v>
                </c:pt>
                <c:pt idx="174">
                  <c:v>1807957.5</c:v>
                </c:pt>
                <c:pt idx="175">
                  <c:v>1792349.7</c:v>
                </c:pt>
                <c:pt idx="176">
                  <c:v>1781970.5</c:v>
                </c:pt>
                <c:pt idx="177">
                  <c:v>1799623.3</c:v>
                </c:pt>
                <c:pt idx="178">
                  <c:v>1799849.7</c:v>
                </c:pt>
                <c:pt idx="179">
                  <c:v>1817475</c:v>
                </c:pt>
                <c:pt idx="180">
                  <c:v>1786710.2</c:v>
                </c:pt>
                <c:pt idx="181">
                  <c:v>1803432.2</c:v>
                </c:pt>
                <c:pt idx="182">
                  <c:v>1805319.3</c:v>
                </c:pt>
                <c:pt idx="183">
                  <c:v>1822811.4</c:v>
                </c:pt>
                <c:pt idx="184">
                  <c:v>1818108.9</c:v>
                </c:pt>
                <c:pt idx="185">
                  <c:v>1822619.4</c:v>
                </c:pt>
                <c:pt idx="186">
                  <c:v>1803157.2</c:v>
                </c:pt>
                <c:pt idx="187">
                  <c:v>1815576.7</c:v>
                </c:pt>
                <c:pt idx="188">
                  <c:v>1799844.7</c:v>
                </c:pt>
                <c:pt idx="189">
                  <c:v>1768104.2</c:v>
                </c:pt>
                <c:pt idx="190">
                  <c:v>1753786.9</c:v>
                </c:pt>
                <c:pt idx="191">
                  <c:v>1744000.5</c:v>
                </c:pt>
                <c:pt idx="192">
                  <c:v>1770481.7</c:v>
                </c:pt>
                <c:pt idx="193">
                  <c:v>1743872.5</c:v>
                </c:pt>
                <c:pt idx="194">
                  <c:v>1724854.2</c:v>
                </c:pt>
                <c:pt idx="195">
                  <c:v>1616754.6</c:v>
                </c:pt>
                <c:pt idx="196">
                  <c:v>1668818.6</c:v>
                </c:pt>
                <c:pt idx="197">
                  <c:v>1684276.7</c:v>
                </c:pt>
                <c:pt idx="198">
                  <c:v>1686866</c:v>
                </c:pt>
                <c:pt idx="199">
                  <c:v>1700722.2</c:v>
                </c:pt>
                <c:pt idx="200">
                  <c:v>1694770</c:v>
                </c:pt>
                <c:pt idx="201">
                  <c:v>1702522.9</c:v>
                </c:pt>
                <c:pt idx="202">
                  <c:v>1675269.7</c:v>
                </c:pt>
                <c:pt idx="203">
                  <c:v>1692535.8</c:v>
                </c:pt>
                <c:pt idx="204">
                  <c:v>1686239</c:v>
                </c:pt>
                <c:pt idx="205">
                  <c:v>1684663.4</c:v>
                </c:pt>
                <c:pt idx="206">
                  <c:v>1684338.4</c:v>
                </c:pt>
                <c:pt idx="207">
                  <c:v>1693146.8</c:v>
                </c:pt>
                <c:pt idx="208">
                  <c:v>1675270.4</c:v>
                </c:pt>
                <c:pt idx="209">
                  <c:v>1700661.6</c:v>
                </c:pt>
                <c:pt idx="210">
                  <c:v>1702632.9</c:v>
                </c:pt>
                <c:pt idx="211">
                  <c:v>1714609.6</c:v>
                </c:pt>
                <c:pt idx="212">
                  <c:v>1732244.6</c:v>
                </c:pt>
                <c:pt idx="213">
                  <c:v>1740148.4</c:v>
                </c:pt>
                <c:pt idx="214">
                  <c:v>1754186.2</c:v>
                </c:pt>
                <c:pt idx="215">
                  <c:v>1738793.6</c:v>
                </c:pt>
                <c:pt idx="216">
                  <c:v>1755301.5</c:v>
                </c:pt>
                <c:pt idx="217">
                  <c:v>1733614.3</c:v>
                </c:pt>
                <c:pt idx="218">
                  <c:v>1764622.2</c:v>
                </c:pt>
                <c:pt idx="219">
                  <c:v>1744060.2</c:v>
                </c:pt>
                <c:pt idx="220">
                  <c:v>1744638.3</c:v>
                </c:pt>
                <c:pt idx="221">
                  <c:v>1726753.6</c:v>
                </c:pt>
                <c:pt idx="222">
                  <c:v>1730025</c:v>
                </c:pt>
                <c:pt idx="223">
                  <c:v>1733420.4</c:v>
                </c:pt>
                <c:pt idx="224">
                  <c:v>1727128.5</c:v>
                </c:pt>
                <c:pt idx="225">
                  <c:v>1742447.5</c:v>
                </c:pt>
                <c:pt idx="226">
                  <c:v>1730764.5</c:v>
                </c:pt>
                <c:pt idx="227">
                  <c:v>1731649.9000000001</c:v>
                </c:pt>
                <c:pt idx="228">
                  <c:v>1702827.5</c:v>
                </c:pt>
                <c:pt idx="229">
                  <c:v>1697524.0999999999</c:v>
                </c:pt>
                <c:pt idx="230">
                  <c:v>1680746.3000000003</c:v>
                </c:pt>
                <c:pt idx="231">
                  <c:v>1679153.9000000001</c:v>
                </c:pt>
                <c:pt idx="232">
                  <c:v>1671554.9000000001</c:v>
                </c:pt>
                <c:pt idx="233">
                  <c:v>1687531.2999999998</c:v>
                </c:pt>
                <c:pt idx="234">
                  <c:v>1666949.4</c:v>
                </c:pt>
                <c:pt idx="235">
                  <c:v>1680680.3</c:v>
                </c:pt>
                <c:pt idx="236">
                  <c:v>1669919.4</c:v>
                </c:pt>
                <c:pt idx="237">
                  <c:v>1669936</c:v>
                </c:pt>
                <c:pt idx="238">
                  <c:v>1678513.6</c:v>
                </c:pt>
                <c:pt idx="239">
                  <c:v>1675989.4</c:v>
                </c:pt>
                <c:pt idx="240">
                  <c:v>1674955.2</c:v>
                </c:pt>
                <c:pt idx="241">
                  <c:v>1645790.0999999999</c:v>
                </c:pt>
                <c:pt idx="242">
                  <c:v>1667684.9000000001</c:v>
                </c:pt>
                <c:pt idx="243">
                  <c:v>1647941.3000000003</c:v>
                </c:pt>
                <c:pt idx="244">
                  <c:v>1670005.1999999997</c:v>
                </c:pt>
                <c:pt idx="245">
                  <c:v>1651709</c:v>
                </c:pt>
                <c:pt idx="246">
                  <c:v>1671578.1</c:v>
                </c:pt>
                <c:pt idx="247">
                  <c:v>1671458.8</c:v>
                </c:pt>
                <c:pt idx="248">
                  <c:v>1670896.0999999999</c:v>
                </c:pt>
                <c:pt idx="249">
                  <c:v>1690697.5</c:v>
                </c:pt>
                <c:pt idx="250">
                  <c:v>1693002.3</c:v>
                </c:pt>
                <c:pt idx="251">
                  <c:v>1690712.3</c:v>
                </c:pt>
                <c:pt idx="252">
                  <c:v>1680320.6</c:v>
                </c:pt>
                <c:pt idx="253">
                  <c:v>1698918.5</c:v>
                </c:pt>
                <c:pt idx="254">
                  <c:v>1685823.7999999998</c:v>
                </c:pt>
                <c:pt idx="255">
                  <c:v>1698171.5999999999</c:v>
                </c:pt>
                <c:pt idx="256">
                  <c:v>1684878</c:v>
                </c:pt>
                <c:pt idx="257">
                  <c:v>1683458.2</c:v>
                </c:pt>
                <c:pt idx="258">
                  <c:v>1695013.2</c:v>
                </c:pt>
                <c:pt idx="259">
                  <c:v>1701425.2</c:v>
                </c:pt>
                <c:pt idx="260">
                  <c:v>1650548.5</c:v>
                </c:pt>
                <c:pt idx="261">
                  <c:v>1694028.0000000002</c:v>
                </c:pt>
                <c:pt idx="262">
                  <c:v>1692059.3</c:v>
                </c:pt>
                <c:pt idx="263">
                  <c:v>1710477.7</c:v>
                </c:pt>
                <c:pt idx="264">
                  <c:v>1716852</c:v>
                </c:pt>
                <c:pt idx="265">
                  <c:v>1743022.5</c:v>
                </c:pt>
                <c:pt idx="266">
                  <c:v>1746942.9000000001</c:v>
                </c:pt>
                <c:pt idx="267">
                  <c:v>1728949.0000000002</c:v>
                </c:pt>
                <c:pt idx="268">
                  <c:v>1732666.9999999998</c:v>
                </c:pt>
                <c:pt idx="269">
                  <c:v>1762211.1</c:v>
                </c:pt>
                <c:pt idx="270">
                  <c:v>1785869.9</c:v>
                </c:pt>
                <c:pt idx="271">
                  <c:v>1777800.5999999999</c:v>
                </c:pt>
                <c:pt idx="272">
                  <c:v>1770839.7</c:v>
                </c:pt>
                <c:pt idx="273">
                  <c:v>1789091.9999999998</c:v>
                </c:pt>
                <c:pt idx="274">
                  <c:v>1786161.2</c:v>
                </c:pt>
                <c:pt idx="275">
                  <c:v>1783009.7000000002</c:v>
                </c:pt>
                <c:pt idx="276">
                  <c:v>1750374.2000000002</c:v>
                </c:pt>
                <c:pt idx="277">
                  <c:v>1763790.4</c:v>
                </c:pt>
                <c:pt idx="278">
                  <c:v>1745389.9</c:v>
                </c:pt>
                <c:pt idx="279">
                  <c:v>1738242.9999999998</c:v>
                </c:pt>
                <c:pt idx="280">
                  <c:v>1727665.0999999999</c:v>
                </c:pt>
                <c:pt idx="281">
                  <c:v>1738058.3000000003</c:v>
                </c:pt>
                <c:pt idx="282">
                  <c:v>1730068.0999999999</c:v>
                </c:pt>
                <c:pt idx="283">
                  <c:v>1722619.4</c:v>
                </c:pt>
                <c:pt idx="284">
                  <c:v>1699483</c:v>
                </c:pt>
                <c:pt idx="285">
                  <c:v>1702609.8</c:v>
                </c:pt>
                <c:pt idx="286">
                  <c:v>1692354.7</c:v>
                </c:pt>
                <c:pt idx="287">
                  <c:v>1701778.8</c:v>
                </c:pt>
                <c:pt idx="288">
                  <c:v>1719294.0999999999</c:v>
                </c:pt>
                <c:pt idx="289">
                  <c:v>1722257.5</c:v>
                </c:pt>
                <c:pt idx="290">
                  <c:v>1677616.0999999999</c:v>
                </c:pt>
                <c:pt idx="291">
                  <c:v>1683810.3</c:v>
                </c:pt>
                <c:pt idx="292">
                  <c:v>1677795.3</c:v>
                </c:pt>
                <c:pt idx="293">
                  <c:v>1691530.4000000001</c:v>
                </c:pt>
                <c:pt idx="294">
                  <c:v>1708297.2</c:v>
                </c:pt>
                <c:pt idx="295">
                  <c:v>1708595.7</c:v>
                </c:pt>
                <c:pt idx="296">
                  <c:v>1713183.7000000002</c:v>
                </c:pt>
                <c:pt idx="297">
                  <c:v>1708626.5999999999</c:v>
                </c:pt>
                <c:pt idx="298">
                  <c:v>1713051.4</c:v>
                </c:pt>
                <c:pt idx="299">
                  <c:v>1712492.5999999999</c:v>
                </c:pt>
                <c:pt idx="300">
                  <c:v>1725256.4</c:v>
                </c:pt>
                <c:pt idx="301">
                  <c:v>1707339.5999999999</c:v>
                </c:pt>
                <c:pt idx="302">
                  <c:v>1736021.7</c:v>
                </c:pt>
                <c:pt idx="303">
                  <c:v>1728210.4000000001</c:v>
                </c:pt>
                <c:pt idx="304">
                  <c:v>1764485.6</c:v>
                </c:pt>
                <c:pt idx="305">
                  <c:v>1756318.5999999999</c:v>
                </c:pt>
                <c:pt idx="306">
                  <c:v>1742089.3</c:v>
                </c:pt>
                <c:pt idx="307">
                  <c:v>1696030.2000000002</c:v>
                </c:pt>
                <c:pt idx="308">
                  <c:v>1736313.6</c:v>
                </c:pt>
                <c:pt idx="309">
                  <c:v>1773258.9</c:v>
                </c:pt>
                <c:pt idx="310">
                  <c:v>1765244.5</c:v>
                </c:pt>
                <c:pt idx="311">
                  <c:v>1758687</c:v>
                </c:pt>
                <c:pt idx="312">
                  <c:v>1751694.9</c:v>
                </c:pt>
                <c:pt idx="313">
                  <c:v>1770738.7999999998</c:v>
                </c:pt>
                <c:pt idx="314">
                  <c:v>1786708.2</c:v>
                </c:pt>
                <c:pt idx="315">
                  <c:v>1792541.7999999998</c:v>
                </c:pt>
                <c:pt idx="316">
                  <c:v>1763376.4</c:v>
                </c:pt>
                <c:pt idx="317">
                  <c:v>1787719.5000000002</c:v>
                </c:pt>
                <c:pt idx="318">
                  <c:v>1798587.5</c:v>
                </c:pt>
                <c:pt idx="319">
                  <c:v>1792266.4999999998</c:v>
                </c:pt>
                <c:pt idx="320">
                  <c:v>1789539</c:v>
                </c:pt>
                <c:pt idx="321">
                  <c:v>1822657.2</c:v>
                </c:pt>
                <c:pt idx="322">
                  <c:v>1821049.6</c:v>
                </c:pt>
                <c:pt idx="323">
                  <c:v>1821617.7999999998</c:v>
                </c:pt>
                <c:pt idx="324">
                  <c:v>1829021.3</c:v>
                </c:pt>
                <c:pt idx="325">
                  <c:v>1790613.7000000002</c:v>
                </c:pt>
                <c:pt idx="326">
                  <c:v>1803332.4000000001</c:v>
                </c:pt>
                <c:pt idx="327">
                  <c:v>1802671.9000000001</c:v>
                </c:pt>
                <c:pt idx="328">
                  <c:v>1804710.2</c:v>
                </c:pt>
                <c:pt idx="329">
                  <c:v>1785035.5999999999</c:v>
                </c:pt>
                <c:pt idx="330">
                  <c:v>1781964.7999999998</c:v>
                </c:pt>
                <c:pt idx="331">
                  <c:v>1756035.7</c:v>
                </c:pt>
                <c:pt idx="332">
                  <c:v>1757028</c:v>
                </c:pt>
                <c:pt idx="333">
                  <c:v>1721827.3</c:v>
                </c:pt>
                <c:pt idx="334">
                  <c:v>1730203.5999999999</c:v>
                </c:pt>
                <c:pt idx="335">
                  <c:v>1743808</c:v>
                </c:pt>
                <c:pt idx="336">
                  <c:v>1764127.4</c:v>
                </c:pt>
                <c:pt idx="337">
                  <c:v>1769950.5</c:v>
                </c:pt>
                <c:pt idx="338">
                  <c:v>1760384.7</c:v>
                </c:pt>
                <c:pt idx="339">
                  <c:v>1757773.2000000002</c:v>
                </c:pt>
                <c:pt idx="340">
                  <c:v>1745448</c:v>
                </c:pt>
                <c:pt idx="341">
                  <c:v>1751759.4000000001</c:v>
                </c:pt>
                <c:pt idx="342">
                  <c:v>1725193.2</c:v>
                </c:pt>
                <c:pt idx="343">
                  <c:v>1729800.9000000001</c:v>
                </c:pt>
                <c:pt idx="344">
                  <c:v>1740053.9</c:v>
                </c:pt>
                <c:pt idx="345">
                  <c:v>1747044.2</c:v>
                </c:pt>
                <c:pt idx="346">
                  <c:v>1736887.6</c:v>
                </c:pt>
                <c:pt idx="347">
                  <c:v>1730917.3</c:v>
                </c:pt>
                <c:pt idx="348">
                  <c:v>1733682.8</c:v>
                </c:pt>
                <c:pt idx="349">
                  <c:v>1726273.0999999999</c:v>
                </c:pt>
                <c:pt idx="350">
                  <c:v>1731917.7999999998</c:v>
                </c:pt>
                <c:pt idx="351">
                  <c:v>1743702.7000000002</c:v>
                </c:pt>
                <c:pt idx="352">
                  <c:v>1759823.5999999999</c:v>
                </c:pt>
                <c:pt idx="353">
                  <c:v>1741943.9</c:v>
                </c:pt>
                <c:pt idx="354">
                  <c:v>1753592.3</c:v>
                </c:pt>
                <c:pt idx="355">
                  <c:v>1740112.1999999997</c:v>
                </c:pt>
                <c:pt idx="356">
                  <c:v>1765412</c:v>
                </c:pt>
                <c:pt idx="357">
                  <c:v>1772508.6</c:v>
                </c:pt>
                <c:pt idx="358">
                  <c:v>1784946.5999999999</c:v>
                </c:pt>
                <c:pt idx="359">
                  <c:v>1774317.3000000003</c:v>
                </c:pt>
                <c:pt idx="360">
                  <c:v>1779722.8</c:v>
                </c:pt>
                <c:pt idx="361">
                  <c:v>1788554.5000000002</c:v>
                </c:pt>
                <c:pt idx="362">
                  <c:v>1793131.2</c:v>
                </c:pt>
                <c:pt idx="363">
                  <c:v>1805567.5</c:v>
                </c:pt>
                <c:pt idx="364">
                  <c:v>1822389.4000000001</c:v>
                </c:pt>
                <c:pt idx="365">
                  <c:v>1830571.3</c:v>
                </c:pt>
                <c:pt idx="366">
                  <c:v>1837444.2000000002</c:v>
                </c:pt>
                <c:pt idx="367">
                  <c:v>1860289.5</c:v>
                </c:pt>
                <c:pt idx="368">
                  <c:v>1857782.4999999998</c:v>
                </c:pt>
                <c:pt idx="369">
                  <c:v>1877049.2999999998</c:v>
                </c:pt>
                <c:pt idx="370">
                  <c:v>1886657.0999999999</c:v>
                </c:pt>
                <c:pt idx="371">
                  <c:v>1860908.3</c:v>
                </c:pt>
                <c:pt idx="372">
                  <c:v>1869112.7999999998</c:v>
                </c:pt>
                <c:pt idx="373">
                  <c:v>1864200.7</c:v>
                </c:pt>
                <c:pt idx="374">
                  <c:v>1858599.7</c:v>
                </c:pt>
                <c:pt idx="375">
                  <c:v>1853349.4</c:v>
                </c:pt>
                <c:pt idx="376">
                  <c:v>1860696.5999999999</c:v>
                </c:pt>
                <c:pt idx="377">
                  <c:v>1839287.2</c:v>
                </c:pt>
                <c:pt idx="378">
                  <c:v>1849038.3</c:v>
                </c:pt>
                <c:pt idx="379">
                  <c:v>1848450.4000000001</c:v>
                </c:pt>
                <c:pt idx="380">
                  <c:v>1861805.0999999999</c:v>
                </c:pt>
                <c:pt idx="381">
                  <c:v>1843292.6</c:v>
                </c:pt>
                <c:pt idx="382">
                  <c:v>1874351.0000000002</c:v>
                </c:pt>
                <c:pt idx="383">
                  <c:v>1832001.5999999999</c:v>
                </c:pt>
                <c:pt idx="384">
                  <c:v>1827070.4999999998</c:v>
                </c:pt>
                <c:pt idx="385">
                  <c:v>1801442.9</c:v>
                </c:pt>
                <c:pt idx="386">
                  <c:v>1794067.5999999999</c:v>
                </c:pt>
                <c:pt idx="387">
                  <c:v>1799117.3</c:v>
                </c:pt>
                <c:pt idx="388">
                  <c:v>1807982</c:v>
                </c:pt>
                <c:pt idx="389">
                  <c:v>1799640.7999999998</c:v>
                </c:pt>
                <c:pt idx="390">
                  <c:v>1815677.5</c:v>
                </c:pt>
                <c:pt idx="391">
                  <c:v>1818410</c:v>
                </c:pt>
                <c:pt idx="392">
                  <c:v>1823973.9</c:v>
                </c:pt>
                <c:pt idx="393">
                  <c:v>1809375.4</c:v>
                </c:pt>
                <c:pt idx="394">
                  <c:v>1792258.8000000003</c:v>
                </c:pt>
                <c:pt idx="395">
                  <c:v>1812092.2</c:v>
                </c:pt>
                <c:pt idx="396">
                  <c:v>1816500.1</c:v>
                </c:pt>
                <c:pt idx="397">
                  <c:v>1823841.5999999999</c:v>
                </c:pt>
                <c:pt idx="398">
                  <c:v>1819956.5</c:v>
                </c:pt>
                <c:pt idx="399">
                  <c:v>1849249.1</c:v>
                </c:pt>
                <c:pt idx="400">
                  <c:v>1843860.5</c:v>
                </c:pt>
                <c:pt idx="401">
                  <c:v>1864844.2</c:v>
                </c:pt>
                <c:pt idx="402">
                  <c:v>1864464.4000000001</c:v>
                </c:pt>
                <c:pt idx="403">
                  <c:v>1861740.6</c:v>
                </c:pt>
                <c:pt idx="404">
                  <c:v>1889299.8</c:v>
                </c:pt>
                <c:pt idx="405">
                  <c:v>1833582.7</c:v>
                </c:pt>
                <c:pt idx="406">
                  <c:v>1819746.8</c:v>
                </c:pt>
                <c:pt idx="407">
                  <c:v>1809374.2</c:v>
                </c:pt>
                <c:pt idx="408">
                  <c:v>1827778.4000000001</c:v>
                </c:pt>
                <c:pt idx="409">
                  <c:v>1846792.4999999998</c:v>
                </c:pt>
                <c:pt idx="410">
                  <c:v>1853029.0999999999</c:v>
                </c:pt>
                <c:pt idx="411">
                  <c:v>1866561.2999999998</c:v>
                </c:pt>
                <c:pt idx="412">
                  <c:v>1865961.2</c:v>
                </c:pt>
                <c:pt idx="413">
                  <c:v>1895209.5999999999</c:v>
                </c:pt>
                <c:pt idx="414">
                  <c:v>1888740.1</c:v>
                </c:pt>
                <c:pt idx="415" formatCode="#,##0.0;\(#,##0.0\);#,##0.0">
                  <c:v>1900380.0000000002</c:v>
                </c:pt>
                <c:pt idx="416" formatCode="#,##0.0;\(#,##0.0\);#,##0.0">
                  <c:v>1903984.5</c:v>
                </c:pt>
                <c:pt idx="417" formatCode="#,##0.0;\(#,##0.0\);#,##0.0">
                  <c:v>1906572.3000000003</c:v>
                </c:pt>
                <c:pt idx="418" formatCode="#,##0.0;\(#,##0.0\);#,##0.0">
                  <c:v>1909358.2000000002</c:v>
                </c:pt>
                <c:pt idx="419" formatCode="#,##0.0;\(#,##0.0\);#,##0.0">
                  <c:v>1927438.2</c:v>
                </c:pt>
                <c:pt idx="420" formatCode="#,##0.0;\(#,##0.0\);#,##0.0">
                  <c:v>1876889.2</c:v>
                </c:pt>
                <c:pt idx="421" formatCode="#,##0.0;\(#,##0.0\);#,##0.0">
                  <c:v>1884958.0999999999</c:v>
                </c:pt>
                <c:pt idx="422" formatCode="#,##0.0;\(#,##0.0\);#,##0.0">
                  <c:v>1878064.0999999999</c:v>
                </c:pt>
                <c:pt idx="423">
                  <c:v>1785690.4999999998</c:v>
                </c:pt>
                <c:pt idx="424">
                  <c:v>1897830.9</c:v>
                </c:pt>
                <c:pt idx="425">
                  <c:v>1786936.2000000002</c:v>
                </c:pt>
                <c:pt idx="426">
                  <c:v>1798515.6</c:v>
                </c:pt>
                <c:pt idx="427">
                  <c:v>1807255</c:v>
                </c:pt>
                <c:pt idx="428">
                  <c:v>1801189.6</c:v>
                </c:pt>
                <c:pt idx="429">
                  <c:v>1800049.0999999999</c:v>
                </c:pt>
                <c:pt idx="430">
                  <c:v>1833800.7000000002</c:v>
                </c:pt>
                <c:pt idx="431">
                  <c:v>1846114.5999999999</c:v>
                </c:pt>
                <c:pt idx="432">
                  <c:v>1871052.5</c:v>
                </c:pt>
                <c:pt idx="433">
                  <c:v>1832690.8000000003</c:v>
                </c:pt>
                <c:pt idx="434">
                  <c:v>1837950</c:v>
                </c:pt>
                <c:pt idx="435">
                  <c:v>1838111.5</c:v>
                </c:pt>
                <c:pt idx="436">
                  <c:v>1776681.4</c:v>
                </c:pt>
                <c:pt idx="437">
                  <c:v>1783750.5999999999</c:v>
                </c:pt>
                <c:pt idx="438">
                  <c:v>1758107.2</c:v>
                </c:pt>
                <c:pt idx="439">
                  <c:v>1778184.3</c:v>
                </c:pt>
                <c:pt idx="440">
                  <c:v>1787101</c:v>
                </c:pt>
                <c:pt idx="441">
                  <c:v>1797393</c:v>
                </c:pt>
                <c:pt idx="442">
                  <c:v>1782653</c:v>
                </c:pt>
                <c:pt idx="443">
                  <c:v>1812281</c:v>
                </c:pt>
                <c:pt idx="444">
                  <c:v>1797953.9000000001</c:v>
                </c:pt>
                <c:pt idx="445">
                  <c:v>1818190.8</c:v>
                </c:pt>
                <c:pt idx="446">
                  <c:v>1812789</c:v>
                </c:pt>
                <c:pt idx="447">
                  <c:v>1799786</c:v>
                </c:pt>
                <c:pt idx="448">
                  <c:v>1821274.8</c:v>
                </c:pt>
                <c:pt idx="449">
                  <c:v>1797561.7</c:v>
                </c:pt>
                <c:pt idx="450">
                  <c:v>1815348.7000000002</c:v>
                </c:pt>
                <c:pt idx="451">
                  <c:v>1799261.2000000002</c:v>
                </c:pt>
                <c:pt idx="452">
                  <c:v>1822285.9</c:v>
                </c:pt>
                <c:pt idx="453">
                  <c:v>1835062.5</c:v>
                </c:pt>
                <c:pt idx="454">
                  <c:v>1827812</c:v>
                </c:pt>
                <c:pt idx="455">
                  <c:v>1823282.4</c:v>
                </c:pt>
                <c:pt idx="456">
                  <c:v>1834383.5999999999</c:v>
                </c:pt>
                <c:pt idx="457">
                  <c:v>1841415.8000000003</c:v>
                </c:pt>
                <c:pt idx="458">
                  <c:v>1792861.2</c:v>
                </c:pt>
                <c:pt idx="459">
                  <c:v>1803285.7000000002</c:v>
                </c:pt>
                <c:pt idx="460">
                  <c:v>1774496.2999999998</c:v>
                </c:pt>
                <c:pt idx="461">
                  <c:v>1792731.9000000001</c:v>
                </c:pt>
                <c:pt idx="462">
                  <c:v>1739012.3</c:v>
                </c:pt>
                <c:pt idx="463">
                  <c:v>1722535.8</c:v>
                </c:pt>
                <c:pt idx="464">
                  <c:v>1705816.6</c:v>
                </c:pt>
                <c:pt idx="465">
                  <c:v>1723954.2999999998</c:v>
                </c:pt>
                <c:pt idx="466">
                  <c:v>1738373.1999999997</c:v>
                </c:pt>
                <c:pt idx="467">
                  <c:v>1741285.6</c:v>
                </c:pt>
                <c:pt idx="468">
                  <c:v>1737990.9</c:v>
                </c:pt>
                <c:pt idx="469">
                  <c:v>1760341.7000000002</c:v>
                </c:pt>
                <c:pt idx="470">
                  <c:v>1781991.1</c:v>
                </c:pt>
                <c:pt idx="471">
                  <c:v>1781747.2</c:v>
                </c:pt>
                <c:pt idx="472">
                  <c:v>1798956.7</c:v>
                </c:pt>
                <c:pt idx="473">
                  <c:v>1758983.1</c:v>
                </c:pt>
                <c:pt idx="474">
                  <c:v>1745983.5000000002</c:v>
                </c:pt>
                <c:pt idx="475">
                  <c:v>1710210.5999999999</c:v>
                </c:pt>
                <c:pt idx="476">
                  <c:v>1693730</c:v>
                </c:pt>
                <c:pt idx="477">
                  <c:v>1672403.4000000001</c:v>
                </c:pt>
                <c:pt idx="478">
                  <c:v>1692223.3</c:v>
                </c:pt>
                <c:pt idx="479">
                  <c:v>1692229.7</c:v>
                </c:pt>
                <c:pt idx="480" formatCode="_(* #,##0.00_);_(* \(#,##0.00\);_(* &quot;-&quot;??_);_(@_)">
                  <c:v>1681452.0999999999</c:v>
                </c:pt>
                <c:pt idx="481" formatCode="_(* #,##0.00_);_(* \(#,##0.00\);_(* &quot;-&quot;??_);_(@_)">
                  <c:v>1685872.5</c:v>
                </c:pt>
                <c:pt idx="482" formatCode="_(* #,##0.00_);_(* \(#,##0.00\);_(* &quot;-&quot;??_);_(@_)">
                  <c:v>1678752.0000000002</c:v>
                </c:pt>
                <c:pt idx="483" formatCode="_(* #,##0.00_);_(* \(#,##0.00\);_(* &quot;-&quot;??_);_(@_)">
                  <c:v>1694193.7</c:v>
                </c:pt>
                <c:pt idx="484" formatCode="_(* #,##0.00_);_(* \(#,##0.00\);_(* &quot;-&quot;??_);_(@_)">
                  <c:v>1696423.6</c:v>
                </c:pt>
                <c:pt idx="485" formatCode="_(* #,##0.00_);_(* \(#,##0.00\);_(* &quot;-&quot;??_);_(@_)">
                  <c:v>1689409.9</c:v>
                </c:pt>
                <c:pt idx="486" formatCode="_(* #,##0.00_);_(* \(#,##0.00\);_(* &quot;-&quot;??_);_(@_)">
                  <c:v>1661365.9000000001</c:v>
                </c:pt>
                <c:pt idx="487" formatCode="_(* #,##0.00_);_(* \(#,##0.00\);_(* &quot;-&quot;??_);_(@_)">
                  <c:v>1667681.5</c:v>
                </c:pt>
              </c:numCache>
            </c:numRef>
          </c:val>
          <c:smooth val="0"/>
        </c:ser>
        <c:dLbls>
          <c:showLegendKey val="0"/>
          <c:showVal val="0"/>
          <c:showCatName val="0"/>
          <c:showSerName val="0"/>
          <c:showPercent val="0"/>
          <c:showBubbleSize val="0"/>
        </c:dLbls>
        <c:smooth val="0"/>
        <c:axId val="437079496"/>
        <c:axId val="437079888"/>
      </c:lineChart>
      <c:dateAx>
        <c:axId val="437079496"/>
        <c:scaling>
          <c:orientation val="minMax"/>
          <c:max val="42825"/>
          <c:min val="39721"/>
        </c:scaling>
        <c:delete val="0"/>
        <c:axPos val="b"/>
        <c:numFmt formatCode="m/d/yyyy" sourceLinked="0"/>
        <c:majorTickMark val="none"/>
        <c:minorTickMark val="none"/>
        <c:tickLblPos val="nextTo"/>
        <c:spPr>
          <a:ln w="19050">
            <a:solidFill>
              <a:schemeClr val="tx2"/>
            </a:solidFill>
          </a:ln>
        </c:spPr>
        <c:txPr>
          <a:bodyPr rot="-5400000" vert="horz"/>
          <a:lstStyle/>
          <a:p>
            <a:pPr>
              <a:defRPr sz="1000"/>
            </a:pPr>
            <a:endParaRPr lang="en-US"/>
          </a:p>
        </c:txPr>
        <c:crossAx val="437079888"/>
        <c:crosses val="autoZero"/>
        <c:auto val="1"/>
        <c:lblOffset val="100"/>
        <c:baseTimeUnit val="days"/>
        <c:majorUnit val="3"/>
        <c:majorTimeUnit val="months"/>
      </c:dateAx>
      <c:valAx>
        <c:axId val="437079888"/>
        <c:scaling>
          <c:orientation val="minMax"/>
          <c:max val="2600000"/>
          <c:min val="0"/>
        </c:scaling>
        <c:delete val="0"/>
        <c:axPos val="l"/>
        <c:majorGridlines>
          <c:spPr>
            <a:ln>
              <a:solidFill>
                <a:schemeClr val="tx2"/>
              </a:solidFill>
            </a:ln>
          </c:spPr>
        </c:majorGridlines>
        <c:numFmt formatCode="#,##0" sourceLinked="0"/>
        <c:majorTickMark val="none"/>
        <c:minorTickMark val="none"/>
        <c:tickLblPos val="nextTo"/>
        <c:spPr>
          <a:ln>
            <a:noFill/>
          </a:ln>
        </c:spPr>
        <c:txPr>
          <a:bodyPr rot="0" vert="horz"/>
          <a:lstStyle/>
          <a:p>
            <a:pPr>
              <a:defRPr sz="1000"/>
            </a:pPr>
            <a:endParaRPr lang="en-US"/>
          </a:p>
        </c:txPr>
        <c:crossAx val="437079496"/>
        <c:crosses val="autoZero"/>
        <c:crossBetween val="between"/>
        <c:majorUnit val="200000"/>
        <c:dispUnits>
          <c:builtInUnit val="thousands"/>
          <c:dispUnitsLbl>
            <c:layout>
              <c:manualLayout>
                <c:xMode val="edge"/>
                <c:yMode val="edge"/>
                <c:x val="4.954620311269093E-2"/>
                <c:y val="0.31593269743853536"/>
              </c:manualLayout>
            </c:layout>
            <c:tx>
              <c:rich>
                <a:bodyPr rot="-5400000" vert="horz"/>
                <a:lstStyle/>
                <a:p>
                  <a:pPr>
                    <a:defRPr sz="1000" b="0">
                      <a:solidFill>
                        <a:schemeClr val="tx2"/>
                      </a:solidFill>
                    </a:defRPr>
                  </a:pPr>
                  <a:r>
                    <a:rPr lang="en-US" sz="1000" b="0" dirty="0">
                      <a:solidFill>
                        <a:schemeClr val="tx2"/>
                      </a:solidFill>
                    </a:rPr>
                    <a:t>Billions ($)</a:t>
                  </a:r>
                </a:p>
              </c:rich>
            </c:tx>
          </c:dispUnitsLbl>
        </c:dispUnits>
      </c:valAx>
      <c:spPr>
        <a:ln>
          <a:noFill/>
        </a:ln>
      </c:spPr>
    </c:plotArea>
    <c:legend>
      <c:legendPos val="b"/>
      <c:layout>
        <c:manualLayout>
          <c:xMode val="edge"/>
          <c:yMode val="edge"/>
          <c:x val="0.12367536386904535"/>
          <c:y val="0.92251845054492987"/>
          <c:w val="0.7464019627637043"/>
          <c:h val="4.3709214649909636E-2"/>
        </c:manualLayout>
      </c:layout>
      <c:overlay val="0"/>
      <c:txPr>
        <a:bodyPr/>
        <a:lstStyle/>
        <a:p>
          <a:pPr>
            <a:defRPr sz="1000"/>
          </a:pPr>
          <a:endParaRPr lang="en-US"/>
        </a:p>
      </c:txPr>
    </c:legend>
    <c:plotVisOnly val="1"/>
    <c:dispBlanksAs val="gap"/>
    <c:showDLblsOverMax val="0"/>
  </c:chart>
  <c:txPr>
    <a:bodyPr/>
    <a:lstStyle/>
    <a:p>
      <a:pPr>
        <a:defRPr sz="700">
          <a:solidFill>
            <a:schemeClr val="tx2"/>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3049708007775"/>
          <c:y val="5.763726808426016E-2"/>
          <c:w val="0.83984573089679027"/>
          <c:h val="0.66141096197301819"/>
        </c:manualLayout>
      </c:layout>
      <c:lineChart>
        <c:grouping val="standard"/>
        <c:varyColors val="0"/>
        <c:ser>
          <c:idx val="0"/>
          <c:order val="0"/>
          <c:tx>
            <c:strRef>
              <c:f>Sheet1!$E$2</c:f>
              <c:strCache>
                <c:ptCount val="1"/>
                <c:pt idx="0">
                  <c:v>Prime Institutional </c:v>
                </c:pt>
              </c:strCache>
            </c:strRef>
          </c:tx>
          <c:spPr>
            <a:ln w="28575" cap="rnd">
              <a:solidFill>
                <a:schemeClr val="accent1"/>
              </a:solidFill>
              <a:round/>
            </a:ln>
            <a:effectLst/>
          </c:spPr>
          <c:marker>
            <c:symbol val="none"/>
          </c:marker>
          <c:cat>
            <c:numRef>
              <c:f>Sheet1!$A$3:$A$1209</c:f>
              <c:numCache>
                <c:formatCode>m/dd/yyyy</c:formatCode>
                <c:ptCount val="1207"/>
                <c:pt idx="0">
                  <c:v>41060</c:v>
                </c:pt>
                <c:pt idx="1">
                  <c:v>41061</c:v>
                </c:pt>
                <c:pt idx="2">
                  <c:v>41064</c:v>
                </c:pt>
                <c:pt idx="3">
                  <c:v>41065</c:v>
                </c:pt>
                <c:pt idx="4">
                  <c:v>41066</c:v>
                </c:pt>
                <c:pt idx="5">
                  <c:v>41067</c:v>
                </c:pt>
                <c:pt idx="6">
                  <c:v>41068</c:v>
                </c:pt>
                <c:pt idx="7">
                  <c:v>41071</c:v>
                </c:pt>
                <c:pt idx="8">
                  <c:v>41072</c:v>
                </c:pt>
                <c:pt idx="9">
                  <c:v>41073</c:v>
                </c:pt>
                <c:pt idx="10">
                  <c:v>41074</c:v>
                </c:pt>
                <c:pt idx="11">
                  <c:v>41075</c:v>
                </c:pt>
                <c:pt idx="12">
                  <c:v>41078</c:v>
                </c:pt>
                <c:pt idx="13">
                  <c:v>41079</c:v>
                </c:pt>
                <c:pt idx="14">
                  <c:v>41080</c:v>
                </c:pt>
                <c:pt idx="15">
                  <c:v>41081</c:v>
                </c:pt>
                <c:pt idx="16">
                  <c:v>41082</c:v>
                </c:pt>
                <c:pt idx="17">
                  <c:v>41085</c:v>
                </c:pt>
                <c:pt idx="18">
                  <c:v>41086</c:v>
                </c:pt>
                <c:pt idx="19">
                  <c:v>41087</c:v>
                </c:pt>
                <c:pt idx="20">
                  <c:v>41088</c:v>
                </c:pt>
                <c:pt idx="21">
                  <c:v>41089</c:v>
                </c:pt>
                <c:pt idx="22">
                  <c:v>41092</c:v>
                </c:pt>
                <c:pt idx="23">
                  <c:v>41093</c:v>
                </c:pt>
                <c:pt idx="24">
                  <c:v>41095</c:v>
                </c:pt>
                <c:pt idx="25">
                  <c:v>41096</c:v>
                </c:pt>
                <c:pt idx="26">
                  <c:v>41099</c:v>
                </c:pt>
                <c:pt idx="27">
                  <c:v>41100</c:v>
                </c:pt>
                <c:pt idx="28">
                  <c:v>41101</c:v>
                </c:pt>
                <c:pt idx="29">
                  <c:v>41102</c:v>
                </c:pt>
                <c:pt idx="30">
                  <c:v>41103</c:v>
                </c:pt>
                <c:pt idx="31">
                  <c:v>41106</c:v>
                </c:pt>
                <c:pt idx="32">
                  <c:v>41107</c:v>
                </c:pt>
                <c:pt idx="33">
                  <c:v>41108</c:v>
                </c:pt>
                <c:pt idx="34">
                  <c:v>41109</c:v>
                </c:pt>
                <c:pt idx="35">
                  <c:v>41110</c:v>
                </c:pt>
                <c:pt idx="36">
                  <c:v>41113</c:v>
                </c:pt>
                <c:pt idx="37">
                  <c:v>41114</c:v>
                </c:pt>
                <c:pt idx="38">
                  <c:v>41115</c:v>
                </c:pt>
                <c:pt idx="39">
                  <c:v>41116</c:v>
                </c:pt>
                <c:pt idx="40">
                  <c:v>41117</c:v>
                </c:pt>
                <c:pt idx="41">
                  <c:v>41120</c:v>
                </c:pt>
                <c:pt idx="42">
                  <c:v>41121</c:v>
                </c:pt>
                <c:pt idx="43">
                  <c:v>41122</c:v>
                </c:pt>
                <c:pt idx="44">
                  <c:v>41123</c:v>
                </c:pt>
                <c:pt idx="45">
                  <c:v>41124</c:v>
                </c:pt>
                <c:pt idx="46">
                  <c:v>41127</c:v>
                </c:pt>
                <c:pt idx="47">
                  <c:v>41128</c:v>
                </c:pt>
                <c:pt idx="48">
                  <c:v>41129</c:v>
                </c:pt>
                <c:pt idx="49">
                  <c:v>41130</c:v>
                </c:pt>
                <c:pt idx="50">
                  <c:v>41131</c:v>
                </c:pt>
                <c:pt idx="51">
                  <c:v>41134</c:v>
                </c:pt>
                <c:pt idx="52">
                  <c:v>41135</c:v>
                </c:pt>
                <c:pt idx="53">
                  <c:v>41136</c:v>
                </c:pt>
                <c:pt idx="54">
                  <c:v>41137</c:v>
                </c:pt>
                <c:pt idx="55">
                  <c:v>41138</c:v>
                </c:pt>
                <c:pt idx="56">
                  <c:v>41141</c:v>
                </c:pt>
                <c:pt idx="57">
                  <c:v>41142</c:v>
                </c:pt>
                <c:pt idx="58">
                  <c:v>41143</c:v>
                </c:pt>
                <c:pt idx="59">
                  <c:v>41144</c:v>
                </c:pt>
                <c:pt idx="60">
                  <c:v>41145</c:v>
                </c:pt>
                <c:pt idx="61">
                  <c:v>41148</c:v>
                </c:pt>
                <c:pt idx="62">
                  <c:v>41149</c:v>
                </c:pt>
                <c:pt idx="63">
                  <c:v>41150</c:v>
                </c:pt>
                <c:pt idx="64">
                  <c:v>41151</c:v>
                </c:pt>
                <c:pt idx="65">
                  <c:v>41152</c:v>
                </c:pt>
                <c:pt idx="66">
                  <c:v>41156</c:v>
                </c:pt>
                <c:pt idx="67">
                  <c:v>41157</c:v>
                </c:pt>
                <c:pt idx="68">
                  <c:v>41158</c:v>
                </c:pt>
                <c:pt idx="69">
                  <c:v>41159</c:v>
                </c:pt>
                <c:pt idx="70">
                  <c:v>41162</c:v>
                </c:pt>
                <c:pt idx="71">
                  <c:v>41163</c:v>
                </c:pt>
                <c:pt idx="72">
                  <c:v>41164</c:v>
                </c:pt>
                <c:pt idx="73">
                  <c:v>41165</c:v>
                </c:pt>
                <c:pt idx="74">
                  <c:v>41166</c:v>
                </c:pt>
                <c:pt idx="75">
                  <c:v>41169</c:v>
                </c:pt>
                <c:pt idx="76">
                  <c:v>41170</c:v>
                </c:pt>
                <c:pt idx="77">
                  <c:v>41171</c:v>
                </c:pt>
                <c:pt idx="78">
                  <c:v>41172</c:v>
                </c:pt>
                <c:pt idx="79">
                  <c:v>41173</c:v>
                </c:pt>
                <c:pt idx="80">
                  <c:v>41176</c:v>
                </c:pt>
                <c:pt idx="81">
                  <c:v>41177</c:v>
                </c:pt>
                <c:pt idx="82">
                  <c:v>41178</c:v>
                </c:pt>
                <c:pt idx="83">
                  <c:v>41179</c:v>
                </c:pt>
                <c:pt idx="84">
                  <c:v>41180</c:v>
                </c:pt>
                <c:pt idx="85">
                  <c:v>41183</c:v>
                </c:pt>
                <c:pt idx="86">
                  <c:v>41184</c:v>
                </c:pt>
                <c:pt idx="87">
                  <c:v>41185</c:v>
                </c:pt>
                <c:pt idx="88">
                  <c:v>41186</c:v>
                </c:pt>
                <c:pt idx="89">
                  <c:v>41187</c:v>
                </c:pt>
                <c:pt idx="90">
                  <c:v>41191</c:v>
                </c:pt>
                <c:pt idx="91">
                  <c:v>41192</c:v>
                </c:pt>
                <c:pt idx="92">
                  <c:v>41193</c:v>
                </c:pt>
                <c:pt idx="93">
                  <c:v>41194</c:v>
                </c:pt>
                <c:pt idx="94">
                  <c:v>41197</c:v>
                </c:pt>
                <c:pt idx="95">
                  <c:v>41198</c:v>
                </c:pt>
                <c:pt idx="96">
                  <c:v>41199</c:v>
                </c:pt>
                <c:pt idx="97">
                  <c:v>41200</c:v>
                </c:pt>
                <c:pt idx="98">
                  <c:v>41201</c:v>
                </c:pt>
                <c:pt idx="99">
                  <c:v>41204</c:v>
                </c:pt>
                <c:pt idx="100">
                  <c:v>41205</c:v>
                </c:pt>
                <c:pt idx="101">
                  <c:v>41206</c:v>
                </c:pt>
                <c:pt idx="102">
                  <c:v>41207</c:v>
                </c:pt>
                <c:pt idx="103">
                  <c:v>41208</c:v>
                </c:pt>
                <c:pt idx="104">
                  <c:v>41211</c:v>
                </c:pt>
                <c:pt idx="105">
                  <c:v>41213</c:v>
                </c:pt>
                <c:pt idx="106">
                  <c:v>41214</c:v>
                </c:pt>
                <c:pt idx="107">
                  <c:v>41215</c:v>
                </c:pt>
                <c:pt idx="108">
                  <c:v>41218</c:v>
                </c:pt>
                <c:pt idx="109">
                  <c:v>41219</c:v>
                </c:pt>
                <c:pt idx="110">
                  <c:v>41220</c:v>
                </c:pt>
                <c:pt idx="111">
                  <c:v>41221</c:v>
                </c:pt>
                <c:pt idx="112">
                  <c:v>41222</c:v>
                </c:pt>
                <c:pt idx="113">
                  <c:v>41226</c:v>
                </c:pt>
                <c:pt idx="114">
                  <c:v>41227</c:v>
                </c:pt>
                <c:pt idx="115">
                  <c:v>41228</c:v>
                </c:pt>
                <c:pt idx="116">
                  <c:v>41229</c:v>
                </c:pt>
                <c:pt idx="117">
                  <c:v>41232</c:v>
                </c:pt>
                <c:pt idx="118">
                  <c:v>41233</c:v>
                </c:pt>
                <c:pt idx="119">
                  <c:v>41234</c:v>
                </c:pt>
                <c:pt idx="120">
                  <c:v>41236</c:v>
                </c:pt>
                <c:pt idx="121">
                  <c:v>41239</c:v>
                </c:pt>
                <c:pt idx="122">
                  <c:v>41240</c:v>
                </c:pt>
                <c:pt idx="123">
                  <c:v>41241</c:v>
                </c:pt>
                <c:pt idx="124">
                  <c:v>41242</c:v>
                </c:pt>
                <c:pt idx="125">
                  <c:v>41243</c:v>
                </c:pt>
                <c:pt idx="126">
                  <c:v>41246</c:v>
                </c:pt>
                <c:pt idx="127">
                  <c:v>41247</c:v>
                </c:pt>
                <c:pt idx="128">
                  <c:v>41248</c:v>
                </c:pt>
                <c:pt idx="129">
                  <c:v>41249</c:v>
                </c:pt>
                <c:pt idx="130">
                  <c:v>41250</c:v>
                </c:pt>
                <c:pt idx="131">
                  <c:v>41253</c:v>
                </c:pt>
                <c:pt idx="132">
                  <c:v>41254</c:v>
                </c:pt>
                <c:pt idx="133">
                  <c:v>41255</c:v>
                </c:pt>
                <c:pt idx="134">
                  <c:v>41256</c:v>
                </c:pt>
                <c:pt idx="135">
                  <c:v>41257</c:v>
                </c:pt>
                <c:pt idx="136">
                  <c:v>41260</c:v>
                </c:pt>
                <c:pt idx="137">
                  <c:v>41261</c:v>
                </c:pt>
                <c:pt idx="138">
                  <c:v>41262</c:v>
                </c:pt>
                <c:pt idx="139">
                  <c:v>41263</c:v>
                </c:pt>
                <c:pt idx="140">
                  <c:v>41264</c:v>
                </c:pt>
                <c:pt idx="141">
                  <c:v>41267</c:v>
                </c:pt>
                <c:pt idx="142">
                  <c:v>41269</c:v>
                </c:pt>
                <c:pt idx="143">
                  <c:v>41270</c:v>
                </c:pt>
                <c:pt idx="144">
                  <c:v>41271</c:v>
                </c:pt>
                <c:pt idx="145">
                  <c:v>41274</c:v>
                </c:pt>
                <c:pt idx="146">
                  <c:v>41276</c:v>
                </c:pt>
                <c:pt idx="147">
                  <c:v>41277</c:v>
                </c:pt>
                <c:pt idx="148">
                  <c:v>41278</c:v>
                </c:pt>
                <c:pt idx="149">
                  <c:v>41281</c:v>
                </c:pt>
                <c:pt idx="150">
                  <c:v>41282</c:v>
                </c:pt>
                <c:pt idx="151">
                  <c:v>41283</c:v>
                </c:pt>
                <c:pt idx="152">
                  <c:v>41284</c:v>
                </c:pt>
                <c:pt idx="153">
                  <c:v>41285</c:v>
                </c:pt>
                <c:pt idx="154">
                  <c:v>41288</c:v>
                </c:pt>
                <c:pt idx="155">
                  <c:v>41289</c:v>
                </c:pt>
                <c:pt idx="156">
                  <c:v>41290</c:v>
                </c:pt>
                <c:pt idx="157">
                  <c:v>41291</c:v>
                </c:pt>
                <c:pt idx="158">
                  <c:v>41292</c:v>
                </c:pt>
                <c:pt idx="159">
                  <c:v>41296</c:v>
                </c:pt>
                <c:pt idx="160">
                  <c:v>41297</c:v>
                </c:pt>
                <c:pt idx="161">
                  <c:v>41298</c:v>
                </c:pt>
                <c:pt idx="162">
                  <c:v>41299</c:v>
                </c:pt>
                <c:pt idx="163">
                  <c:v>41302</c:v>
                </c:pt>
                <c:pt idx="164">
                  <c:v>41303</c:v>
                </c:pt>
                <c:pt idx="165">
                  <c:v>41304</c:v>
                </c:pt>
                <c:pt idx="166">
                  <c:v>41305</c:v>
                </c:pt>
                <c:pt idx="167">
                  <c:v>41306</c:v>
                </c:pt>
                <c:pt idx="168">
                  <c:v>41309</c:v>
                </c:pt>
                <c:pt idx="169">
                  <c:v>41310</c:v>
                </c:pt>
                <c:pt idx="170">
                  <c:v>41311</c:v>
                </c:pt>
                <c:pt idx="171">
                  <c:v>41312</c:v>
                </c:pt>
                <c:pt idx="172">
                  <c:v>41313</c:v>
                </c:pt>
                <c:pt idx="173">
                  <c:v>41316</c:v>
                </c:pt>
                <c:pt idx="174">
                  <c:v>41317</c:v>
                </c:pt>
                <c:pt idx="175">
                  <c:v>41318</c:v>
                </c:pt>
                <c:pt idx="176">
                  <c:v>41319</c:v>
                </c:pt>
                <c:pt idx="177">
                  <c:v>41320</c:v>
                </c:pt>
                <c:pt idx="178">
                  <c:v>41324</c:v>
                </c:pt>
                <c:pt idx="179">
                  <c:v>41325</c:v>
                </c:pt>
                <c:pt idx="180">
                  <c:v>41326</c:v>
                </c:pt>
                <c:pt idx="181">
                  <c:v>41327</c:v>
                </c:pt>
                <c:pt idx="182">
                  <c:v>41330</c:v>
                </c:pt>
                <c:pt idx="183">
                  <c:v>41331</c:v>
                </c:pt>
                <c:pt idx="184">
                  <c:v>41332</c:v>
                </c:pt>
                <c:pt idx="185">
                  <c:v>41333</c:v>
                </c:pt>
                <c:pt idx="186">
                  <c:v>41334</c:v>
                </c:pt>
                <c:pt idx="187">
                  <c:v>41337</c:v>
                </c:pt>
                <c:pt idx="188">
                  <c:v>41338</c:v>
                </c:pt>
                <c:pt idx="189">
                  <c:v>41339</c:v>
                </c:pt>
                <c:pt idx="190">
                  <c:v>41340</c:v>
                </c:pt>
                <c:pt idx="191">
                  <c:v>41341</c:v>
                </c:pt>
                <c:pt idx="192">
                  <c:v>41344</c:v>
                </c:pt>
                <c:pt idx="193">
                  <c:v>41345</c:v>
                </c:pt>
                <c:pt idx="194">
                  <c:v>41346</c:v>
                </c:pt>
                <c:pt idx="195">
                  <c:v>41347</c:v>
                </c:pt>
                <c:pt idx="196">
                  <c:v>41348</c:v>
                </c:pt>
                <c:pt idx="197">
                  <c:v>41351</c:v>
                </c:pt>
                <c:pt idx="198">
                  <c:v>41352</c:v>
                </c:pt>
                <c:pt idx="199">
                  <c:v>41353</c:v>
                </c:pt>
                <c:pt idx="200">
                  <c:v>41354</c:v>
                </c:pt>
                <c:pt idx="201">
                  <c:v>41355</c:v>
                </c:pt>
                <c:pt idx="202">
                  <c:v>41358</c:v>
                </c:pt>
                <c:pt idx="203">
                  <c:v>41359</c:v>
                </c:pt>
                <c:pt idx="204">
                  <c:v>41360</c:v>
                </c:pt>
                <c:pt idx="205">
                  <c:v>41361</c:v>
                </c:pt>
                <c:pt idx="206">
                  <c:v>41365</c:v>
                </c:pt>
                <c:pt idx="207">
                  <c:v>41366</c:v>
                </c:pt>
                <c:pt idx="208">
                  <c:v>41367</c:v>
                </c:pt>
                <c:pt idx="209">
                  <c:v>41368</c:v>
                </c:pt>
                <c:pt idx="210">
                  <c:v>41369</c:v>
                </c:pt>
                <c:pt idx="211">
                  <c:v>41372</c:v>
                </c:pt>
                <c:pt idx="212">
                  <c:v>41373</c:v>
                </c:pt>
                <c:pt idx="213">
                  <c:v>41374</c:v>
                </c:pt>
                <c:pt idx="214">
                  <c:v>41375</c:v>
                </c:pt>
                <c:pt idx="215">
                  <c:v>41376</c:v>
                </c:pt>
                <c:pt idx="216">
                  <c:v>41379</c:v>
                </c:pt>
                <c:pt idx="217">
                  <c:v>41380</c:v>
                </c:pt>
                <c:pt idx="218">
                  <c:v>41381</c:v>
                </c:pt>
                <c:pt idx="219">
                  <c:v>41382</c:v>
                </c:pt>
                <c:pt idx="220">
                  <c:v>41383</c:v>
                </c:pt>
                <c:pt idx="221">
                  <c:v>41386</c:v>
                </c:pt>
                <c:pt idx="222">
                  <c:v>41387</c:v>
                </c:pt>
                <c:pt idx="223">
                  <c:v>41388</c:v>
                </c:pt>
                <c:pt idx="224">
                  <c:v>41389</c:v>
                </c:pt>
                <c:pt idx="225">
                  <c:v>41390</c:v>
                </c:pt>
                <c:pt idx="226">
                  <c:v>41393</c:v>
                </c:pt>
                <c:pt idx="227">
                  <c:v>41394</c:v>
                </c:pt>
                <c:pt idx="228">
                  <c:v>41395</c:v>
                </c:pt>
                <c:pt idx="229">
                  <c:v>41396</c:v>
                </c:pt>
                <c:pt idx="230">
                  <c:v>41397</c:v>
                </c:pt>
                <c:pt idx="231">
                  <c:v>41400</c:v>
                </c:pt>
                <c:pt idx="232">
                  <c:v>41401</c:v>
                </c:pt>
                <c:pt idx="233">
                  <c:v>41402</c:v>
                </c:pt>
                <c:pt idx="234">
                  <c:v>41403</c:v>
                </c:pt>
                <c:pt idx="235">
                  <c:v>41404</c:v>
                </c:pt>
                <c:pt idx="236">
                  <c:v>41407</c:v>
                </c:pt>
                <c:pt idx="237">
                  <c:v>41408</c:v>
                </c:pt>
                <c:pt idx="238">
                  <c:v>41409</c:v>
                </c:pt>
                <c:pt idx="239">
                  <c:v>41410</c:v>
                </c:pt>
                <c:pt idx="240">
                  <c:v>41411</c:v>
                </c:pt>
                <c:pt idx="241">
                  <c:v>41414</c:v>
                </c:pt>
                <c:pt idx="242">
                  <c:v>41415</c:v>
                </c:pt>
                <c:pt idx="243">
                  <c:v>41416</c:v>
                </c:pt>
                <c:pt idx="244">
                  <c:v>41417</c:v>
                </c:pt>
                <c:pt idx="245">
                  <c:v>41418</c:v>
                </c:pt>
                <c:pt idx="246">
                  <c:v>41422</c:v>
                </c:pt>
                <c:pt idx="247">
                  <c:v>41423</c:v>
                </c:pt>
                <c:pt idx="248">
                  <c:v>41424</c:v>
                </c:pt>
                <c:pt idx="249">
                  <c:v>41425</c:v>
                </c:pt>
                <c:pt idx="250">
                  <c:v>41428</c:v>
                </c:pt>
                <c:pt idx="251">
                  <c:v>41429</c:v>
                </c:pt>
                <c:pt idx="252">
                  <c:v>41430</c:v>
                </c:pt>
                <c:pt idx="253">
                  <c:v>41431</c:v>
                </c:pt>
                <c:pt idx="254">
                  <c:v>41432</c:v>
                </c:pt>
                <c:pt idx="255">
                  <c:v>41435</c:v>
                </c:pt>
                <c:pt idx="256">
                  <c:v>41436</c:v>
                </c:pt>
                <c:pt idx="257">
                  <c:v>41437</c:v>
                </c:pt>
                <c:pt idx="258">
                  <c:v>41438</c:v>
                </c:pt>
                <c:pt idx="259">
                  <c:v>41439</c:v>
                </c:pt>
                <c:pt idx="260">
                  <c:v>41442</c:v>
                </c:pt>
                <c:pt idx="261">
                  <c:v>41443</c:v>
                </c:pt>
                <c:pt idx="262">
                  <c:v>41444</c:v>
                </c:pt>
                <c:pt idx="263">
                  <c:v>41445</c:v>
                </c:pt>
                <c:pt idx="264">
                  <c:v>41446</c:v>
                </c:pt>
                <c:pt idx="265">
                  <c:v>41449</c:v>
                </c:pt>
                <c:pt idx="266">
                  <c:v>41450</c:v>
                </c:pt>
                <c:pt idx="267">
                  <c:v>41451</c:v>
                </c:pt>
                <c:pt idx="268">
                  <c:v>41452</c:v>
                </c:pt>
                <c:pt idx="269">
                  <c:v>41453</c:v>
                </c:pt>
                <c:pt idx="270">
                  <c:v>41456</c:v>
                </c:pt>
                <c:pt idx="271">
                  <c:v>41457</c:v>
                </c:pt>
                <c:pt idx="272">
                  <c:v>41458</c:v>
                </c:pt>
                <c:pt idx="273">
                  <c:v>41460</c:v>
                </c:pt>
                <c:pt idx="274">
                  <c:v>41463</c:v>
                </c:pt>
                <c:pt idx="275">
                  <c:v>41464</c:v>
                </c:pt>
                <c:pt idx="276">
                  <c:v>41465</c:v>
                </c:pt>
                <c:pt idx="277">
                  <c:v>41466</c:v>
                </c:pt>
                <c:pt idx="278">
                  <c:v>41467</c:v>
                </c:pt>
                <c:pt idx="279">
                  <c:v>41470</c:v>
                </c:pt>
                <c:pt idx="280">
                  <c:v>41471</c:v>
                </c:pt>
                <c:pt idx="281">
                  <c:v>41472</c:v>
                </c:pt>
                <c:pt idx="282">
                  <c:v>41473</c:v>
                </c:pt>
                <c:pt idx="283">
                  <c:v>41474</c:v>
                </c:pt>
                <c:pt idx="284">
                  <c:v>41477</c:v>
                </c:pt>
                <c:pt idx="285">
                  <c:v>41478</c:v>
                </c:pt>
                <c:pt idx="286">
                  <c:v>41479</c:v>
                </c:pt>
                <c:pt idx="287">
                  <c:v>41480</c:v>
                </c:pt>
                <c:pt idx="288">
                  <c:v>41481</c:v>
                </c:pt>
                <c:pt idx="289">
                  <c:v>41484</c:v>
                </c:pt>
                <c:pt idx="290">
                  <c:v>41485</c:v>
                </c:pt>
                <c:pt idx="291">
                  <c:v>41486</c:v>
                </c:pt>
                <c:pt idx="292">
                  <c:v>41487</c:v>
                </c:pt>
                <c:pt idx="293">
                  <c:v>41488</c:v>
                </c:pt>
                <c:pt idx="294">
                  <c:v>41491</c:v>
                </c:pt>
                <c:pt idx="295">
                  <c:v>41492</c:v>
                </c:pt>
                <c:pt idx="296">
                  <c:v>41493</c:v>
                </c:pt>
                <c:pt idx="297">
                  <c:v>41494</c:v>
                </c:pt>
                <c:pt idx="298">
                  <c:v>41495</c:v>
                </c:pt>
                <c:pt idx="299">
                  <c:v>41498</c:v>
                </c:pt>
                <c:pt idx="300">
                  <c:v>41499</c:v>
                </c:pt>
                <c:pt idx="301">
                  <c:v>41500</c:v>
                </c:pt>
                <c:pt idx="302">
                  <c:v>41501</c:v>
                </c:pt>
                <c:pt idx="303">
                  <c:v>41502</c:v>
                </c:pt>
                <c:pt idx="304">
                  <c:v>41505</c:v>
                </c:pt>
                <c:pt idx="305">
                  <c:v>41506</c:v>
                </c:pt>
                <c:pt idx="306">
                  <c:v>41507</c:v>
                </c:pt>
                <c:pt idx="307">
                  <c:v>41508</c:v>
                </c:pt>
                <c:pt idx="308">
                  <c:v>41509</c:v>
                </c:pt>
                <c:pt idx="309">
                  <c:v>41512</c:v>
                </c:pt>
                <c:pt idx="310">
                  <c:v>41513</c:v>
                </c:pt>
                <c:pt idx="311">
                  <c:v>41514</c:v>
                </c:pt>
                <c:pt idx="312">
                  <c:v>41515</c:v>
                </c:pt>
                <c:pt idx="313">
                  <c:v>41516</c:v>
                </c:pt>
                <c:pt idx="314">
                  <c:v>41520</c:v>
                </c:pt>
                <c:pt idx="315">
                  <c:v>41521</c:v>
                </c:pt>
                <c:pt idx="316">
                  <c:v>41522</c:v>
                </c:pt>
                <c:pt idx="317">
                  <c:v>41523</c:v>
                </c:pt>
                <c:pt idx="318">
                  <c:v>41526</c:v>
                </c:pt>
                <c:pt idx="319">
                  <c:v>41527</c:v>
                </c:pt>
                <c:pt idx="320">
                  <c:v>41528</c:v>
                </c:pt>
                <c:pt idx="321">
                  <c:v>41529</c:v>
                </c:pt>
                <c:pt idx="322">
                  <c:v>41530</c:v>
                </c:pt>
                <c:pt idx="323">
                  <c:v>41533</c:v>
                </c:pt>
                <c:pt idx="324">
                  <c:v>41534</c:v>
                </c:pt>
                <c:pt idx="325">
                  <c:v>41535</c:v>
                </c:pt>
                <c:pt idx="326">
                  <c:v>41536</c:v>
                </c:pt>
                <c:pt idx="327">
                  <c:v>41537</c:v>
                </c:pt>
                <c:pt idx="328">
                  <c:v>41540</c:v>
                </c:pt>
                <c:pt idx="329">
                  <c:v>41541</c:v>
                </c:pt>
                <c:pt idx="330">
                  <c:v>41542</c:v>
                </c:pt>
                <c:pt idx="331">
                  <c:v>41543</c:v>
                </c:pt>
                <c:pt idx="332">
                  <c:v>41544</c:v>
                </c:pt>
                <c:pt idx="333">
                  <c:v>41547</c:v>
                </c:pt>
                <c:pt idx="334">
                  <c:v>41548</c:v>
                </c:pt>
                <c:pt idx="335">
                  <c:v>41549</c:v>
                </c:pt>
                <c:pt idx="336">
                  <c:v>41550</c:v>
                </c:pt>
                <c:pt idx="337">
                  <c:v>41551</c:v>
                </c:pt>
                <c:pt idx="338">
                  <c:v>41554</c:v>
                </c:pt>
                <c:pt idx="339">
                  <c:v>41555</c:v>
                </c:pt>
                <c:pt idx="340">
                  <c:v>41556</c:v>
                </c:pt>
                <c:pt idx="341">
                  <c:v>41557</c:v>
                </c:pt>
                <c:pt idx="342">
                  <c:v>41558</c:v>
                </c:pt>
                <c:pt idx="343">
                  <c:v>41562</c:v>
                </c:pt>
                <c:pt idx="344">
                  <c:v>41563</c:v>
                </c:pt>
                <c:pt idx="345">
                  <c:v>41564</c:v>
                </c:pt>
                <c:pt idx="346">
                  <c:v>41565</c:v>
                </c:pt>
                <c:pt idx="347">
                  <c:v>41568</c:v>
                </c:pt>
                <c:pt idx="348">
                  <c:v>41569</c:v>
                </c:pt>
                <c:pt idx="349">
                  <c:v>41570</c:v>
                </c:pt>
                <c:pt idx="350">
                  <c:v>41571</c:v>
                </c:pt>
                <c:pt idx="351">
                  <c:v>41572</c:v>
                </c:pt>
                <c:pt idx="352">
                  <c:v>41575</c:v>
                </c:pt>
                <c:pt idx="353">
                  <c:v>41576</c:v>
                </c:pt>
                <c:pt idx="354">
                  <c:v>41577</c:v>
                </c:pt>
                <c:pt idx="355">
                  <c:v>41578</c:v>
                </c:pt>
                <c:pt idx="356">
                  <c:v>41579</c:v>
                </c:pt>
                <c:pt idx="357">
                  <c:v>41582</c:v>
                </c:pt>
                <c:pt idx="358">
                  <c:v>41583</c:v>
                </c:pt>
                <c:pt idx="359">
                  <c:v>41584</c:v>
                </c:pt>
                <c:pt idx="360">
                  <c:v>41585</c:v>
                </c:pt>
                <c:pt idx="361">
                  <c:v>41586</c:v>
                </c:pt>
                <c:pt idx="362">
                  <c:v>41590</c:v>
                </c:pt>
                <c:pt idx="363">
                  <c:v>41591</c:v>
                </c:pt>
                <c:pt idx="364">
                  <c:v>41592</c:v>
                </c:pt>
                <c:pt idx="365">
                  <c:v>41593</c:v>
                </c:pt>
                <c:pt idx="366">
                  <c:v>41596</c:v>
                </c:pt>
                <c:pt idx="367">
                  <c:v>41597</c:v>
                </c:pt>
                <c:pt idx="368">
                  <c:v>41598</c:v>
                </c:pt>
                <c:pt idx="369">
                  <c:v>41599</c:v>
                </c:pt>
                <c:pt idx="370">
                  <c:v>41600</c:v>
                </c:pt>
                <c:pt idx="371">
                  <c:v>41603</c:v>
                </c:pt>
                <c:pt idx="372">
                  <c:v>41604</c:v>
                </c:pt>
                <c:pt idx="373">
                  <c:v>41605</c:v>
                </c:pt>
                <c:pt idx="374">
                  <c:v>41607</c:v>
                </c:pt>
                <c:pt idx="375">
                  <c:v>41610</c:v>
                </c:pt>
                <c:pt idx="376">
                  <c:v>41611</c:v>
                </c:pt>
                <c:pt idx="377">
                  <c:v>41612</c:v>
                </c:pt>
                <c:pt idx="378">
                  <c:v>41613</c:v>
                </c:pt>
                <c:pt idx="379">
                  <c:v>41614</c:v>
                </c:pt>
                <c:pt idx="380">
                  <c:v>41617</c:v>
                </c:pt>
                <c:pt idx="381">
                  <c:v>41618</c:v>
                </c:pt>
                <c:pt idx="382">
                  <c:v>41619</c:v>
                </c:pt>
                <c:pt idx="383">
                  <c:v>41620</c:v>
                </c:pt>
                <c:pt idx="384">
                  <c:v>41621</c:v>
                </c:pt>
                <c:pt idx="385">
                  <c:v>41624</c:v>
                </c:pt>
                <c:pt idx="386">
                  <c:v>41625</c:v>
                </c:pt>
                <c:pt idx="387">
                  <c:v>41626</c:v>
                </c:pt>
                <c:pt idx="388">
                  <c:v>41627</c:v>
                </c:pt>
                <c:pt idx="389">
                  <c:v>41628</c:v>
                </c:pt>
                <c:pt idx="390">
                  <c:v>41631</c:v>
                </c:pt>
                <c:pt idx="391">
                  <c:v>41632</c:v>
                </c:pt>
                <c:pt idx="392">
                  <c:v>41634</c:v>
                </c:pt>
                <c:pt idx="393">
                  <c:v>41635</c:v>
                </c:pt>
                <c:pt idx="394">
                  <c:v>41638</c:v>
                </c:pt>
                <c:pt idx="395">
                  <c:v>41639</c:v>
                </c:pt>
                <c:pt idx="396">
                  <c:v>41641</c:v>
                </c:pt>
                <c:pt idx="397">
                  <c:v>41642</c:v>
                </c:pt>
                <c:pt idx="398">
                  <c:v>41645</c:v>
                </c:pt>
                <c:pt idx="399">
                  <c:v>41646</c:v>
                </c:pt>
                <c:pt idx="400">
                  <c:v>41647</c:v>
                </c:pt>
                <c:pt idx="401">
                  <c:v>41648</c:v>
                </c:pt>
                <c:pt idx="402">
                  <c:v>41649</c:v>
                </c:pt>
                <c:pt idx="403">
                  <c:v>41652</c:v>
                </c:pt>
                <c:pt idx="404">
                  <c:v>41653</c:v>
                </c:pt>
                <c:pt idx="405">
                  <c:v>41654</c:v>
                </c:pt>
                <c:pt idx="406">
                  <c:v>41655</c:v>
                </c:pt>
                <c:pt idx="407">
                  <c:v>41656</c:v>
                </c:pt>
                <c:pt idx="408">
                  <c:v>41660</c:v>
                </c:pt>
                <c:pt idx="409">
                  <c:v>41661</c:v>
                </c:pt>
                <c:pt idx="410">
                  <c:v>41662</c:v>
                </c:pt>
                <c:pt idx="411">
                  <c:v>41663</c:v>
                </c:pt>
                <c:pt idx="412">
                  <c:v>41666</c:v>
                </c:pt>
                <c:pt idx="413">
                  <c:v>41667</c:v>
                </c:pt>
                <c:pt idx="414">
                  <c:v>41668</c:v>
                </c:pt>
                <c:pt idx="415">
                  <c:v>41669</c:v>
                </c:pt>
                <c:pt idx="416">
                  <c:v>41670</c:v>
                </c:pt>
                <c:pt idx="417">
                  <c:v>41673</c:v>
                </c:pt>
                <c:pt idx="418">
                  <c:v>41674</c:v>
                </c:pt>
                <c:pt idx="419">
                  <c:v>41675</c:v>
                </c:pt>
                <c:pt idx="420">
                  <c:v>41676</c:v>
                </c:pt>
                <c:pt idx="421">
                  <c:v>41677</c:v>
                </c:pt>
                <c:pt idx="422">
                  <c:v>41680</c:v>
                </c:pt>
                <c:pt idx="423">
                  <c:v>41681</c:v>
                </c:pt>
                <c:pt idx="424">
                  <c:v>41682</c:v>
                </c:pt>
                <c:pt idx="425">
                  <c:v>41683</c:v>
                </c:pt>
                <c:pt idx="426">
                  <c:v>41684</c:v>
                </c:pt>
                <c:pt idx="427">
                  <c:v>41688</c:v>
                </c:pt>
                <c:pt idx="428">
                  <c:v>41689</c:v>
                </c:pt>
                <c:pt idx="429">
                  <c:v>41690</c:v>
                </c:pt>
                <c:pt idx="430">
                  <c:v>41691</c:v>
                </c:pt>
                <c:pt idx="431">
                  <c:v>41694</c:v>
                </c:pt>
                <c:pt idx="432">
                  <c:v>41695</c:v>
                </c:pt>
                <c:pt idx="433">
                  <c:v>41696</c:v>
                </c:pt>
                <c:pt idx="434">
                  <c:v>41697</c:v>
                </c:pt>
                <c:pt idx="435">
                  <c:v>41698</c:v>
                </c:pt>
                <c:pt idx="436">
                  <c:v>41701</c:v>
                </c:pt>
                <c:pt idx="437">
                  <c:v>41702</c:v>
                </c:pt>
                <c:pt idx="438">
                  <c:v>41703</c:v>
                </c:pt>
                <c:pt idx="439">
                  <c:v>41704</c:v>
                </c:pt>
                <c:pt idx="440">
                  <c:v>41705</c:v>
                </c:pt>
                <c:pt idx="441">
                  <c:v>41708</c:v>
                </c:pt>
                <c:pt idx="442">
                  <c:v>41709</c:v>
                </c:pt>
                <c:pt idx="443">
                  <c:v>41710</c:v>
                </c:pt>
                <c:pt idx="444">
                  <c:v>41711</c:v>
                </c:pt>
                <c:pt idx="445">
                  <c:v>41712</c:v>
                </c:pt>
                <c:pt idx="446">
                  <c:v>41715</c:v>
                </c:pt>
                <c:pt idx="447">
                  <c:v>41716</c:v>
                </c:pt>
                <c:pt idx="448">
                  <c:v>41717</c:v>
                </c:pt>
                <c:pt idx="449">
                  <c:v>41718</c:v>
                </c:pt>
                <c:pt idx="450">
                  <c:v>41719</c:v>
                </c:pt>
                <c:pt idx="451">
                  <c:v>41722</c:v>
                </c:pt>
                <c:pt idx="452">
                  <c:v>41723</c:v>
                </c:pt>
                <c:pt idx="453">
                  <c:v>41724</c:v>
                </c:pt>
                <c:pt idx="454">
                  <c:v>41725</c:v>
                </c:pt>
                <c:pt idx="455">
                  <c:v>41726</c:v>
                </c:pt>
                <c:pt idx="456">
                  <c:v>41729</c:v>
                </c:pt>
                <c:pt idx="457">
                  <c:v>41730</c:v>
                </c:pt>
                <c:pt idx="458">
                  <c:v>41731</c:v>
                </c:pt>
                <c:pt idx="459">
                  <c:v>41732</c:v>
                </c:pt>
                <c:pt idx="460">
                  <c:v>41733</c:v>
                </c:pt>
                <c:pt idx="461">
                  <c:v>41736</c:v>
                </c:pt>
                <c:pt idx="462">
                  <c:v>41737</c:v>
                </c:pt>
                <c:pt idx="463">
                  <c:v>41738</c:v>
                </c:pt>
                <c:pt idx="464">
                  <c:v>41739</c:v>
                </c:pt>
                <c:pt idx="465">
                  <c:v>41740</c:v>
                </c:pt>
                <c:pt idx="466">
                  <c:v>41743</c:v>
                </c:pt>
                <c:pt idx="467">
                  <c:v>41744</c:v>
                </c:pt>
                <c:pt idx="468">
                  <c:v>41745</c:v>
                </c:pt>
                <c:pt idx="469">
                  <c:v>41746</c:v>
                </c:pt>
                <c:pt idx="470">
                  <c:v>41750</c:v>
                </c:pt>
                <c:pt idx="471">
                  <c:v>41751</c:v>
                </c:pt>
                <c:pt idx="472">
                  <c:v>41752</c:v>
                </c:pt>
                <c:pt idx="473">
                  <c:v>41753</c:v>
                </c:pt>
                <c:pt idx="474">
                  <c:v>41754</c:v>
                </c:pt>
                <c:pt idx="475">
                  <c:v>41757</c:v>
                </c:pt>
                <c:pt idx="476">
                  <c:v>41758</c:v>
                </c:pt>
                <c:pt idx="477">
                  <c:v>41759</c:v>
                </c:pt>
                <c:pt idx="478">
                  <c:v>41760</c:v>
                </c:pt>
                <c:pt idx="479">
                  <c:v>41761</c:v>
                </c:pt>
                <c:pt idx="480">
                  <c:v>41764</c:v>
                </c:pt>
                <c:pt idx="481">
                  <c:v>41765</c:v>
                </c:pt>
                <c:pt idx="482">
                  <c:v>41766</c:v>
                </c:pt>
                <c:pt idx="483">
                  <c:v>41767</c:v>
                </c:pt>
                <c:pt idx="484">
                  <c:v>41768</c:v>
                </c:pt>
                <c:pt idx="485">
                  <c:v>41771</c:v>
                </c:pt>
                <c:pt idx="486">
                  <c:v>41772</c:v>
                </c:pt>
                <c:pt idx="487">
                  <c:v>41773</c:v>
                </c:pt>
                <c:pt idx="488">
                  <c:v>41774</c:v>
                </c:pt>
                <c:pt idx="489">
                  <c:v>41775</c:v>
                </c:pt>
                <c:pt idx="490">
                  <c:v>41778</c:v>
                </c:pt>
                <c:pt idx="491">
                  <c:v>41779</c:v>
                </c:pt>
                <c:pt idx="492">
                  <c:v>41780</c:v>
                </c:pt>
                <c:pt idx="493">
                  <c:v>41781</c:v>
                </c:pt>
                <c:pt idx="494">
                  <c:v>41782</c:v>
                </c:pt>
                <c:pt idx="495">
                  <c:v>41786</c:v>
                </c:pt>
                <c:pt idx="496">
                  <c:v>41787</c:v>
                </c:pt>
                <c:pt idx="497">
                  <c:v>41788</c:v>
                </c:pt>
                <c:pt idx="498">
                  <c:v>41789</c:v>
                </c:pt>
                <c:pt idx="499">
                  <c:v>41792</c:v>
                </c:pt>
                <c:pt idx="500">
                  <c:v>41793</c:v>
                </c:pt>
                <c:pt idx="501">
                  <c:v>41794</c:v>
                </c:pt>
                <c:pt idx="502">
                  <c:v>41795</c:v>
                </c:pt>
                <c:pt idx="503">
                  <c:v>41796</c:v>
                </c:pt>
                <c:pt idx="504">
                  <c:v>41799</c:v>
                </c:pt>
                <c:pt idx="505">
                  <c:v>41800</c:v>
                </c:pt>
                <c:pt idx="506">
                  <c:v>41801</c:v>
                </c:pt>
                <c:pt idx="507">
                  <c:v>41802</c:v>
                </c:pt>
                <c:pt idx="508">
                  <c:v>41803</c:v>
                </c:pt>
                <c:pt idx="509">
                  <c:v>41806</c:v>
                </c:pt>
                <c:pt idx="510">
                  <c:v>41807</c:v>
                </c:pt>
                <c:pt idx="511">
                  <c:v>41808</c:v>
                </c:pt>
                <c:pt idx="512">
                  <c:v>41809</c:v>
                </c:pt>
                <c:pt idx="513">
                  <c:v>41810</c:v>
                </c:pt>
                <c:pt idx="514">
                  <c:v>41813</c:v>
                </c:pt>
                <c:pt idx="515">
                  <c:v>41814</c:v>
                </c:pt>
                <c:pt idx="516">
                  <c:v>41815</c:v>
                </c:pt>
                <c:pt idx="517">
                  <c:v>41816</c:v>
                </c:pt>
                <c:pt idx="518">
                  <c:v>41817</c:v>
                </c:pt>
                <c:pt idx="519">
                  <c:v>41820</c:v>
                </c:pt>
                <c:pt idx="520">
                  <c:v>41821</c:v>
                </c:pt>
                <c:pt idx="521">
                  <c:v>41822</c:v>
                </c:pt>
                <c:pt idx="522">
                  <c:v>41823</c:v>
                </c:pt>
                <c:pt idx="523">
                  <c:v>41827</c:v>
                </c:pt>
                <c:pt idx="524">
                  <c:v>41828</c:v>
                </c:pt>
                <c:pt idx="525">
                  <c:v>41829</c:v>
                </c:pt>
                <c:pt idx="526">
                  <c:v>41830</c:v>
                </c:pt>
                <c:pt idx="527">
                  <c:v>41831</c:v>
                </c:pt>
                <c:pt idx="528">
                  <c:v>41834</c:v>
                </c:pt>
                <c:pt idx="529">
                  <c:v>41835</c:v>
                </c:pt>
                <c:pt idx="530">
                  <c:v>41836</c:v>
                </c:pt>
                <c:pt idx="531">
                  <c:v>41837</c:v>
                </c:pt>
                <c:pt idx="532">
                  <c:v>41838</c:v>
                </c:pt>
                <c:pt idx="533">
                  <c:v>41841</c:v>
                </c:pt>
                <c:pt idx="534">
                  <c:v>41842</c:v>
                </c:pt>
                <c:pt idx="535">
                  <c:v>41843</c:v>
                </c:pt>
                <c:pt idx="536">
                  <c:v>41844</c:v>
                </c:pt>
                <c:pt idx="537">
                  <c:v>41845</c:v>
                </c:pt>
                <c:pt idx="538">
                  <c:v>41848</c:v>
                </c:pt>
                <c:pt idx="539">
                  <c:v>41849</c:v>
                </c:pt>
                <c:pt idx="540">
                  <c:v>41850</c:v>
                </c:pt>
                <c:pt idx="541">
                  <c:v>41851</c:v>
                </c:pt>
                <c:pt idx="542">
                  <c:v>41852</c:v>
                </c:pt>
                <c:pt idx="543">
                  <c:v>41855</c:v>
                </c:pt>
                <c:pt idx="544">
                  <c:v>41856</c:v>
                </c:pt>
                <c:pt idx="545">
                  <c:v>41857</c:v>
                </c:pt>
                <c:pt idx="546">
                  <c:v>41858</c:v>
                </c:pt>
                <c:pt idx="547">
                  <c:v>41859</c:v>
                </c:pt>
                <c:pt idx="548">
                  <c:v>41862</c:v>
                </c:pt>
                <c:pt idx="549">
                  <c:v>41863</c:v>
                </c:pt>
                <c:pt idx="550">
                  <c:v>41864</c:v>
                </c:pt>
                <c:pt idx="551">
                  <c:v>41865</c:v>
                </c:pt>
                <c:pt idx="552">
                  <c:v>41866</c:v>
                </c:pt>
                <c:pt idx="553">
                  <c:v>41869</c:v>
                </c:pt>
                <c:pt idx="554">
                  <c:v>41870</c:v>
                </c:pt>
                <c:pt idx="555">
                  <c:v>41871</c:v>
                </c:pt>
                <c:pt idx="556">
                  <c:v>41872</c:v>
                </c:pt>
                <c:pt idx="557">
                  <c:v>41873</c:v>
                </c:pt>
                <c:pt idx="558">
                  <c:v>41876</c:v>
                </c:pt>
                <c:pt idx="559">
                  <c:v>41877</c:v>
                </c:pt>
                <c:pt idx="560">
                  <c:v>41878</c:v>
                </c:pt>
                <c:pt idx="561">
                  <c:v>41879</c:v>
                </c:pt>
                <c:pt idx="562">
                  <c:v>41880</c:v>
                </c:pt>
                <c:pt idx="563">
                  <c:v>41884</c:v>
                </c:pt>
                <c:pt idx="564">
                  <c:v>41885</c:v>
                </c:pt>
                <c:pt idx="565">
                  <c:v>41886</c:v>
                </c:pt>
                <c:pt idx="566">
                  <c:v>41887</c:v>
                </c:pt>
                <c:pt idx="567">
                  <c:v>41890</c:v>
                </c:pt>
                <c:pt idx="568">
                  <c:v>41891</c:v>
                </c:pt>
                <c:pt idx="569">
                  <c:v>41892</c:v>
                </c:pt>
                <c:pt idx="570">
                  <c:v>41893</c:v>
                </c:pt>
                <c:pt idx="571">
                  <c:v>41894</c:v>
                </c:pt>
                <c:pt idx="572">
                  <c:v>41897</c:v>
                </c:pt>
                <c:pt idx="573">
                  <c:v>41898</c:v>
                </c:pt>
                <c:pt idx="574">
                  <c:v>41899</c:v>
                </c:pt>
                <c:pt idx="575">
                  <c:v>41900</c:v>
                </c:pt>
                <c:pt idx="576">
                  <c:v>41901</c:v>
                </c:pt>
                <c:pt idx="577">
                  <c:v>41904</c:v>
                </c:pt>
                <c:pt idx="578">
                  <c:v>41905</c:v>
                </c:pt>
                <c:pt idx="579">
                  <c:v>41906</c:v>
                </c:pt>
                <c:pt idx="580">
                  <c:v>41907</c:v>
                </c:pt>
                <c:pt idx="581">
                  <c:v>41908</c:v>
                </c:pt>
                <c:pt idx="582">
                  <c:v>41911</c:v>
                </c:pt>
                <c:pt idx="583">
                  <c:v>41912</c:v>
                </c:pt>
                <c:pt idx="584">
                  <c:v>41913</c:v>
                </c:pt>
                <c:pt idx="585">
                  <c:v>41914</c:v>
                </c:pt>
                <c:pt idx="586">
                  <c:v>41915</c:v>
                </c:pt>
                <c:pt idx="587">
                  <c:v>41918</c:v>
                </c:pt>
                <c:pt idx="588">
                  <c:v>41919</c:v>
                </c:pt>
                <c:pt idx="589">
                  <c:v>41920</c:v>
                </c:pt>
                <c:pt idx="590">
                  <c:v>41921</c:v>
                </c:pt>
                <c:pt idx="591">
                  <c:v>41922</c:v>
                </c:pt>
                <c:pt idx="592">
                  <c:v>41926</c:v>
                </c:pt>
                <c:pt idx="593">
                  <c:v>41927</c:v>
                </c:pt>
                <c:pt idx="594">
                  <c:v>41928</c:v>
                </c:pt>
                <c:pt idx="595">
                  <c:v>41929</c:v>
                </c:pt>
                <c:pt idx="596">
                  <c:v>41932</c:v>
                </c:pt>
                <c:pt idx="597">
                  <c:v>41933</c:v>
                </c:pt>
                <c:pt idx="598">
                  <c:v>41934</c:v>
                </c:pt>
                <c:pt idx="599">
                  <c:v>41935</c:v>
                </c:pt>
                <c:pt idx="600">
                  <c:v>41936</c:v>
                </c:pt>
                <c:pt idx="601">
                  <c:v>41939</c:v>
                </c:pt>
                <c:pt idx="602">
                  <c:v>41940</c:v>
                </c:pt>
                <c:pt idx="603">
                  <c:v>41941</c:v>
                </c:pt>
                <c:pt idx="604">
                  <c:v>41942</c:v>
                </c:pt>
                <c:pt idx="605">
                  <c:v>41943</c:v>
                </c:pt>
                <c:pt idx="606">
                  <c:v>41946</c:v>
                </c:pt>
                <c:pt idx="607">
                  <c:v>41947</c:v>
                </c:pt>
                <c:pt idx="608">
                  <c:v>41948</c:v>
                </c:pt>
                <c:pt idx="609">
                  <c:v>41949</c:v>
                </c:pt>
                <c:pt idx="610">
                  <c:v>41950</c:v>
                </c:pt>
                <c:pt idx="611">
                  <c:v>41953</c:v>
                </c:pt>
                <c:pt idx="612">
                  <c:v>41955</c:v>
                </c:pt>
                <c:pt idx="613">
                  <c:v>41956</c:v>
                </c:pt>
                <c:pt idx="614">
                  <c:v>41957</c:v>
                </c:pt>
                <c:pt idx="615">
                  <c:v>41960</c:v>
                </c:pt>
                <c:pt idx="616">
                  <c:v>41961</c:v>
                </c:pt>
                <c:pt idx="617">
                  <c:v>41962</c:v>
                </c:pt>
                <c:pt idx="618">
                  <c:v>41963</c:v>
                </c:pt>
                <c:pt idx="619">
                  <c:v>41964</c:v>
                </c:pt>
                <c:pt idx="620">
                  <c:v>41967</c:v>
                </c:pt>
                <c:pt idx="621">
                  <c:v>41968</c:v>
                </c:pt>
                <c:pt idx="622">
                  <c:v>41969</c:v>
                </c:pt>
                <c:pt idx="623">
                  <c:v>41971</c:v>
                </c:pt>
                <c:pt idx="624">
                  <c:v>41974</c:v>
                </c:pt>
                <c:pt idx="625">
                  <c:v>41975</c:v>
                </c:pt>
                <c:pt idx="626">
                  <c:v>41976</c:v>
                </c:pt>
                <c:pt idx="627">
                  <c:v>41977</c:v>
                </c:pt>
                <c:pt idx="628">
                  <c:v>41978</c:v>
                </c:pt>
                <c:pt idx="629">
                  <c:v>41981</c:v>
                </c:pt>
                <c:pt idx="630">
                  <c:v>41982</c:v>
                </c:pt>
                <c:pt idx="631">
                  <c:v>41983</c:v>
                </c:pt>
                <c:pt idx="632">
                  <c:v>41984</c:v>
                </c:pt>
                <c:pt idx="633">
                  <c:v>41985</c:v>
                </c:pt>
                <c:pt idx="634">
                  <c:v>41988</c:v>
                </c:pt>
                <c:pt idx="635">
                  <c:v>41989</c:v>
                </c:pt>
                <c:pt idx="636">
                  <c:v>41990</c:v>
                </c:pt>
                <c:pt idx="637">
                  <c:v>41991</c:v>
                </c:pt>
                <c:pt idx="638">
                  <c:v>41992</c:v>
                </c:pt>
                <c:pt idx="639">
                  <c:v>41995</c:v>
                </c:pt>
                <c:pt idx="640">
                  <c:v>41996</c:v>
                </c:pt>
                <c:pt idx="641">
                  <c:v>41997</c:v>
                </c:pt>
                <c:pt idx="642">
                  <c:v>41999</c:v>
                </c:pt>
                <c:pt idx="643">
                  <c:v>42002</c:v>
                </c:pt>
                <c:pt idx="644">
                  <c:v>42003</c:v>
                </c:pt>
                <c:pt idx="645">
                  <c:v>42004</c:v>
                </c:pt>
                <c:pt idx="646">
                  <c:v>42006</c:v>
                </c:pt>
                <c:pt idx="647">
                  <c:v>42009</c:v>
                </c:pt>
                <c:pt idx="648">
                  <c:v>42010</c:v>
                </c:pt>
                <c:pt idx="649">
                  <c:v>42011</c:v>
                </c:pt>
                <c:pt idx="650">
                  <c:v>42012</c:v>
                </c:pt>
                <c:pt idx="651">
                  <c:v>42013</c:v>
                </c:pt>
                <c:pt idx="652">
                  <c:v>42016</c:v>
                </c:pt>
                <c:pt idx="653">
                  <c:v>42017</c:v>
                </c:pt>
                <c:pt idx="654">
                  <c:v>42018</c:v>
                </c:pt>
                <c:pt idx="655">
                  <c:v>42019</c:v>
                </c:pt>
                <c:pt idx="656">
                  <c:v>42020</c:v>
                </c:pt>
                <c:pt idx="657">
                  <c:v>42024</c:v>
                </c:pt>
                <c:pt idx="658">
                  <c:v>42025</c:v>
                </c:pt>
                <c:pt idx="659">
                  <c:v>42026</c:v>
                </c:pt>
                <c:pt idx="660">
                  <c:v>42027</c:v>
                </c:pt>
                <c:pt idx="661">
                  <c:v>42030</c:v>
                </c:pt>
                <c:pt idx="662">
                  <c:v>42031</c:v>
                </c:pt>
                <c:pt idx="663">
                  <c:v>42032</c:v>
                </c:pt>
                <c:pt idx="664">
                  <c:v>42033</c:v>
                </c:pt>
                <c:pt idx="665">
                  <c:v>42034</c:v>
                </c:pt>
                <c:pt idx="666">
                  <c:v>42037</c:v>
                </c:pt>
                <c:pt idx="667">
                  <c:v>42038</c:v>
                </c:pt>
                <c:pt idx="668">
                  <c:v>42039</c:v>
                </c:pt>
                <c:pt idx="669">
                  <c:v>42040</c:v>
                </c:pt>
                <c:pt idx="670">
                  <c:v>42041</c:v>
                </c:pt>
                <c:pt idx="671">
                  <c:v>42044</c:v>
                </c:pt>
                <c:pt idx="672">
                  <c:v>42045</c:v>
                </c:pt>
                <c:pt idx="673">
                  <c:v>42046</c:v>
                </c:pt>
                <c:pt idx="674">
                  <c:v>42047</c:v>
                </c:pt>
                <c:pt idx="675">
                  <c:v>42048</c:v>
                </c:pt>
                <c:pt idx="676">
                  <c:v>42052</c:v>
                </c:pt>
                <c:pt idx="677">
                  <c:v>42053</c:v>
                </c:pt>
                <c:pt idx="678">
                  <c:v>42054</c:v>
                </c:pt>
                <c:pt idx="679">
                  <c:v>42055</c:v>
                </c:pt>
                <c:pt idx="680">
                  <c:v>42058</c:v>
                </c:pt>
                <c:pt idx="681">
                  <c:v>42059</c:v>
                </c:pt>
                <c:pt idx="682">
                  <c:v>42060</c:v>
                </c:pt>
                <c:pt idx="683">
                  <c:v>42061</c:v>
                </c:pt>
                <c:pt idx="684">
                  <c:v>42062</c:v>
                </c:pt>
                <c:pt idx="685">
                  <c:v>42065</c:v>
                </c:pt>
                <c:pt idx="686">
                  <c:v>42066</c:v>
                </c:pt>
                <c:pt idx="687">
                  <c:v>42067</c:v>
                </c:pt>
                <c:pt idx="688">
                  <c:v>42068</c:v>
                </c:pt>
                <c:pt idx="689">
                  <c:v>42069</c:v>
                </c:pt>
                <c:pt idx="690">
                  <c:v>42072</c:v>
                </c:pt>
                <c:pt idx="691">
                  <c:v>42073</c:v>
                </c:pt>
                <c:pt idx="692">
                  <c:v>42074</c:v>
                </c:pt>
                <c:pt idx="693">
                  <c:v>42075</c:v>
                </c:pt>
                <c:pt idx="694">
                  <c:v>42076</c:v>
                </c:pt>
                <c:pt idx="695">
                  <c:v>42079</c:v>
                </c:pt>
                <c:pt idx="696">
                  <c:v>42080</c:v>
                </c:pt>
                <c:pt idx="697">
                  <c:v>42081</c:v>
                </c:pt>
                <c:pt idx="698">
                  <c:v>42082</c:v>
                </c:pt>
                <c:pt idx="699">
                  <c:v>42083</c:v>
                </c:pt>
                <c:pt idx="700">
                  <c:v>42086</c:v>
                </c:pt>
                <c:pt idx="701">
                  <c:v>42087</c:v>
                </c:pt>
                <c:pt idx="702">
                  <c:v>42088</c:v>
                </c:pt>
                <c:pt idx="703">
                  <c:v>42089</c:v>
                </c:pt>
                <c:pt idx="704">
                  <c:v>42090</c:v>
                </c:pt>
                <c:pt idx="705">
                  <c:v>42093</c:v>
                </c:pt>
                <c:pt idx="706">
                  <c:v>42094</c:v>
                </c:pt>
                <c:pt idx="707">
                  <c:v>42095</c:v>
                </c:pt>
                <c:pt idx="708">
                  <c:v>42096</c:v>
                </c:pt>
                <c:pt idx="709">
                  <c:v>42100</c:v>
                </c:pt>
                <c:pt idx="710">
                  <c:v>42101</c:v>
                </c:pt>
                <c:pt idx="711">
                  <c:v>42102</c:v>
                </c:pt>
                <c:pt idx="712">
                  <c:v>42103</c:v>
                </c:pt>
                <c:pt idx="713">
                  <c:v>42104</c:v>
                </c:pt>
                <c:pt idx="714">
                  <c:v>42107</c:v>
                </c:pt>
                <c:pt idx="715">
                  <c:v>42108</c:v>
                </c:pt>
                <c:pt idx="716">
                  <c:v>42109</c:v>
                </c:pt>
                <c:pt idx="717">
                  <c:v>42110</c:v>
                </c:pt>
                <c:pt idx="718">
                  <c:v>42111</c:v>
                </c:pt>
                <c:pt idx="719">
                  <c:v>42114</c:v>
                </c:pt>
                <c:pt idx="720">
                  <c:v>42115</c:v>
                </c:pt>
                <c:pt idx="721">
                  <c:v>42116</c:v>
                </c:pt>
                <c:pt idx="722">
                  <c:v>42117</c:v>
                </c:pt>
                <c:pt idx="723">
                  <c:v>42118</c:v>
                </c:pt>
                <c:pt idx="724">
                  <c:v>42121</c:v>
                </c:pt>
                <c:pt idx="725">
                  <c:v>42122</c:v>
                </c:pt>
                <c:pt idx="726">
                  <c:v>42123</c:v>
                </c:pt>
                <c:pt idx="727">
                  <c:v>42124</c:v>
                </c:pt>
                <c:pt idx="728">
                  <c:v>42125</c:v>
                </c:pt>
                <c:pt idx="729">
                  <c:v>42128</c:v>
                </c:pt>
                <c:pt idx="730">
                  <c:v>42129</c:v>
                </c:pt>
                <c:pt idx="731">
                  <c:v>42130</c:v>
                </c:pt>
                <c:pt idx="732">
                  <c:v>42131</c:v>
                </c:pt>
                <c:pt idx="733">
                  <c:v>42132</c:v>
                </c:pt>
                <c:pt idx="734">
                  <c:v>42135</c:v>
                </c:pt>
                <c:pt idx="735">
                  <c:v>42136</c:v>
                </c:pt>
                <c:pt idx="736">
                  <c:v>42137</c:v>
                </c:pt>
                <c:pt idx="737">
                  <c:v>42138</c:v>
                </c:pt>
                <c:pt idx="738">
                  <c:v>42139</c:v>
                </c:pt>
                <c:pt idx="739">
                  <c:v>42142</c:v>
                </c:pt>
                <c:pt idx="740">
                  <c:v>42143</c:v>
                </c:pt>
                <c:pt idx="741">
                  <c:v>42144</c:v>
                </c:pt>
                <c:pt idx="742">
                  <c:v>42145</c:v>
                </c:pt>
                <c:pt idx="743">
                  <c:v>42146</c:v>
                </c:pt>
                <c:pt idx="744">
                  <c:v>42150</c:v>
                </c:pt>
                <c:pt idx="745">
                  <c:v>42151</c:v>
                </c:pt>
                <c:pt idx="746">
                  <c:v>42152</c:v>
                </c:pt>
                <c:pt idx="747">
                  <c:v>42153</c:v>
                </c:pt>
                <c:pt idx="748">
                  <c:v>42156</c:v>
                </c:pt>
                <c:pt idx="749">
                  <c:v>42157</c:v>
                </c:pt>
                <c:pt idx="750">
                  <c:v>42158</c:v>
                </c:pt>
                <c:pt idx="751">
                  <c:v>42159</c:v>
                </c:pt>
                <c:pt idx="752">
                  <c:v>42160</c:v>
                </c:pt>
                <c:pt idx="753">
                  <c:v>42163</c:v>
                </c:pt>
                <c:pt idx="754">
                  <c:v>42164</c:v>
                </c:pt>
                <c:pt idx="755">
                  <c:v>42165</c:v>
                </c:pt>
                <c:pt idx="756">
                  <c:v>42166</c:v>
                </c:pt>
                <c:pt idx="757">
                  <c:v>42167</c:v>
                </c:pt>
                <c:pt idx="758">
                  <c:v>42170</c:v>
                </c:pt>
                <c:pt idx="759">
                  <c:v>42171</c:v>
                </c:pt>
                <c:pt idx="760">
                  <c:v>42172</c:v>
                </c:pt>
                <c:pt idx="761">
                  <c:v>42173</c:v>
                </c:pt>
                <c:pt idx="762">
                  <c:v>42174</c:v>
                </c:pt>
                <c:pt idx="763">
                  <c:v>42177</c:v>
                </c:pt>
                <c:pt idx="764">
                  <c:v>42178</c:v>
                </c:pt>
                <c:pt idx="765">
                  <c:v>42179</c:v>
                </c:pt>
                <c:pt idx="766">
                  <c:v>42180</c:v>
                </c:pt>
                <c:pt idx="767">
                  <c:v>42181</c:v>
                </c:pt>
                <c:pt idx="768">
                  <c:v>42184</c:v>
                </c:pt>
                <c:pt idx="769">
                  <c:v>42185</c:v>
                </c:pt>
                <c:pt idx="770">
                  <c:v>42186</c:v>
                </c:pt>
                <c:pt idx="771">
                  <c:v>42187</c:v>
                </c:pt>
                <c:pt idx="772">
                  <c:v>42191</c:v>
                </c:pt>
                <c:pt idx="773">
                  <c:v>42192</c:v>
                </c:pt>
                <c:pt idx="774">
                  <c:v>42193</c:v>
                </c:pt>
                <c:pt idx="775">
                  <c:v>42194</c:v>
                </c:pt>
                <c:pt idx="776">
                  <c:v>42195</c:v>
                </c:pt>
                <c:pt idx="777">
                  <c:v>42198</c:v>
                </c:pt>
                <c:pt idx="778">
                  <c:v>42199</c:v>
                </c:pt>
                <c:pt idx="779">
                  <c:v>42200</c:v>
                </c:pt>
                <c:pt idx="780">
                  <c:v>42201</c:v>
                </c:pt>
                <c:pt idx="781">
                  <c:v>42202</c:v>
                </c:pt>
                <c:pt idx="782">
                  <c:v>42205</c:v>
                </c:pt>
                <c:pt idx="783">
                  <c:v>42206</c:v>
                </c:pt>
                <c:pt idx="784">
                  <c:v>42207</c:v>
                </c:pt>
                <c:pt idx="785">
                  <c:v>42208</c:v>
                </c:pt>
                <c:pt idx="786">
                  <c:v>42209</c:v>
                </c:pt>
                <c:pt idx="787">
                  <c:v>42212</c:v>
                </c:pt>
                <c:pt idx="788">
                  <c:v>42213</c:v>
                </c:pt>
                <c:pt idx="789">
                  <c:v>42214</c:v>
                </c:pt>
                <c:pt idx="790">
                  <c:v>42215</c:v>
                </c:pt>
                <c:pt idx="791">
                  <c:v>42216</c:v>
                </c:pt>
                <c:pt idx="792">
                  <c:v>42219</c:v>
                </c:pt>
                <c:pt idx="793">
                  <c:v>42220</c:v>
                </c:pt>
                <c:pt idx="794">
                  <c:v>42221</c:v>
                </c:pt>
                <c:pt idx="795">
                  <c:v>42222</c:v>
                </c:pt>
                <c:pt idx="796">
                  <c:v>42223</c:v>
                </c:pt>
                <c:pt idx="797">
                  <c:v>42226</c:v>
                </c:pt>
                <c:pt idx="798">
                  <c:v>42227</c:v>
                </c:pt>
                <c:pt idx="799">
                  <c:v>42228</c:v>
                </c:pt>
                <c:pt idx="800">
                  <c:v>42229</c:v>
                </c:pt>
                <c:pt idx="801">
                  <c:v>42230</c:v>
                </c:pt>
                <c:pt idx="802">
                  <c:v>42233</c:v>
                </c:pt>
                <c:pt idx="803">
                  <c:v>42234</c:v>
                </c:pt>
                <c:pt idx="804">
                  <c:v>42235</c:v>
                </c:pt>
                <c:pt idx="805">
                  <c:v>42236</c:v>
                </c:pt>
                <c:pt idx="806">
                  <c:v>42237</c:v>
                </c:pt>
                <c:pt idx="807">
                  <c:v>42240</c:v>
                </c:pt>
                <c:pt idx="808">
                  <c:v>42241</c:v>
                </c:pt>
                <c:pt idx="809">
                  <c:v>42242</c:v>
                </c:pt>
                <c:pt idx="810">
                  <c:v>42243</c:v>
                </c:pt>
                <c:pt idx="811">
                  <c:v>42244</c:v>
                </c:pt>
                <c:pt idx="812">
                  <c:v>42247</c:v>
                </c:pt>
                <c:pt idx="813">
                  <c:v>42248</c:v>
                </c:pt>
                <c:pt idx="814">
                  <c:v>42249</c:v>
                </c:pt>
                <c:pt idx="815">
                  <c:v>42250</c:v>
                </c:pt>
                <c:pt idx="816">
                  <c:v>42251</c:v>
                </c:pt>
                <c:pt idx="817">
                  <c:v>42255</c:v>
                </c:pt>
                <c:pt idx="818">
                  <c:v>42256</c:v>
                </c:pt>
                <c:pt idx="819">
                  <c:v>42257</c:v>
                </c:pt>
                <c:pt idx="820">
                  <c:v>42258</c:v>
                </c:pt>
                <c:pt idx="821">
                  <c:v>42261</c:v>
                </c:pt>
                <c:pt idx="822">
                  <c:v>42262</c:v>
                </c:pt>
                <c:pt idx="823">
                  <c:v>42263</c:v>
                </c:pt>
                <c:pt idx="824">
                  <c:v>42264</c:v>
                </c:pt>
                <c:pt idx="825">
                  <c:v>42265</c:v>
                </c:pt>
                <c:pt idx="826">
                  <c:v>42268</c:v>
                </c:pt>
                <c:pt idx="827">
                  <c:v>42269</c:v>
                </c:pt>
                <c:pt idx="828">
                  <c:v>42270</c:v>
                </c:pt>
                <c:pt idx="829">
                  <c:v>42271</c:v>
                </c:pt>
                <c:pt idx="830">
                  <c:v>42272</c:v>
                </c:pt>
                <c:pt idx="831">
                  <c:v>42275</c:v>
                </c:pt>
                <c:pt idx="832">
                  <c:v>42276</c:v>
                </c:pt>
                <c:pt idx="833">
                  <c:v>42277</c:v>
                </c:pt>
                <c:pt idx="834">
                  <c:v>42278</c:v>
                </c:pt>
                <c:pt idx="835">
                  <c:v>42279</c:v>
                </c:pt>
                <c:pt idx="836">
                  <c:v>42282</c:v>
                </c:pt>
                <c:pt idx="837">
                  <c:v>42283</c:v>
                </c:pt>
                <c:pt idx="838">
                  <c:v>42284</c:v>
                </c:pt>
                <c:pt idx="839">
                  <c:v>42285</c:v>
                </c:pt>
                <c:pt idx="840">
                  <c:v>42286</c:v>
                </c:pt>
                <c:pt idx="841">
                  <c:v>42290</c:v>
                </c:pt>
                <c:pt idx="842">
                  <c:v>42291</c:v>
                </c:pt>
                <c:pt idx="843">
                  <c:v>42292</c:v>
                </c:pt>
                <c:pt idx="844">
                  <c:v>42293</c:v>
                </c:pt>
                <c:pt idx="845">
                  <c:v>42296</c:v>
                </c:pt>
                <c:pt idx="846">
                  <c:v>42297</c:v>
                </c:pt>
                <c:pt idx="847">
                  <c:v>42298</c:v>
                </c:pt>
                <c:pt idx="848">
                  <c:v>42299</c:v>
                </c:pt>
                <c:pt idx="849">
                  <c:v>42300</c:v>
                </c:pt>
                <c:pt idx="850">
                  <c:v>42303</c:v>
                </c:pt>
                <c:pt idx="851">
                  <c:v>42304</c:v>
                </c:pt>
                <c:pt idx="852">
                  <c:v>42305</c:v>
                </c:pt>
                <c:pt idx="853">
                  <c:v>42306</c:v>
                </c:pt>
                <c:pt idx="854">
                  <c:v>42307</c:v>
                </c:pt>
                <c:pt idx="855">
                  <c:v>42310</c:v>
                </c:pt>
                <c:pt idx="856">
                  <c:v>42311</c:v>
                </c:pt>
                <c:pt idx="857">
                  <c:v>42312</c:v>
                </c:pt>
                <c:pt idx="858">
                  <c:v>42313</c:v>
                </c:pt>
                <c:pt idx="859">
                  <c:v>42314</c:v>
                </c:pt>
                <c:pt idx="860">
                  <c:v>42317</c:v>
                </c:pt>
                <c:pt idx="861">
                  <c:v>42318</c:v>
                </c:pt>
                <c:pt idx="862">
                  <c:v>42320</c:v>
                </c:pt>
                <c:pt idx="863">
                  <c:v>42321</c:v>
                </c:pt>
                <c:pt idx="864">
                  <c:v>42324</c:v>
                </c:pt>
                <c:pt idx="865">
                  <c:v>42325</c:v>
                </c:pt>
                <c:pt idx="866">
                  <c:v>42326</c:v>
                </c:pt>
                <c:pt idx="867">
                  <c:v>42327</c:v>
                </c:pt>
                <c:pt idx="868">
                  <c:v>42328</c:v>
                </c:pt>
                <c:pt idx="869">
                  <c:v>42331</c:v>
                </c:pt>
                <c:pt idx="870">
                  <c:v>42332</c:v>
                </c:pt>
                <c:pt idx="871">
                  <c:v>42333</c:v>
                </c:pt>
                <c:pt idx="872">
                  <c:v>42335</c:v>
                </c:pt>
                <c:pt idx="873">
                  <c:v>42338</c:v>
                </c:pt>
                <c:pt idx="874">
                  <c:v>42339</c:v>
                </c:pt>
                <c:pt idx="875">
                  <c:v>42340</c:v>
                </c:pt>
                <c:pt idx="876">
                  <c:v>42341</c:v>
                </c:pt>
                <c:pt idx="877">
                  <c:v>42342</c:v>
                </c:pt>
                <c:pt idx="878">
                  <c:v>42345</c:v>
                </c:pt>
                <c:pt idx="879">
                  <c:v>42346</c:v>
                </c:pt>
                <c:pt idx="880">
                  <c:v>42347</c:v>
                </c:pt>
                <c:pt idx="881">
                  <c:v>42348</c:v>
                </c:pt>
                <c:pt idx="882">
                  <c:v>42349</c:v>
                </c:pt>
                <c:pt idx="883">
                  <c:v>42352</c:v>
                </c:pt>
                <c:pt idx="884">
                  <c:v>42353</c:v>
                </c:pt>
                <c:pt idx="885">
                  <c:v>42354</c:v>
                </c:pt>
                <c:pt idx="886">
                  <c:v>42355</c:v>
                </c:pt>
                <c:pt idx="887">
                  <c:v>42356</c:v>
                </c:pt>
                <c:pt idx="888">
                  <c:v>42359</c:v>
                </c:pt>
                <c:pt idx="889">
                  <c:v>42360</c:v>
                </c:pt>
                <c:pt idx="890">
                  <c:v>42361</c:v>
                </c:pt>
                <c:pt idx="891">
                  <c:v>42362</c:v>
                </c:pt>
                <c:pt idx="892">
                  <c:v>42366</c:v>
                </c:pt>
                <c:pt idx="893">
                  <c:v>42367</c:v>
                </c:pt>
                <c:pt idx="894">
                  <c:v>42368</c:v>
                </c:pt>
                <c:pt idx="895">
                  <c:v>42369</c:v>
                </c:pt>
                <c:pt idx="896">
                  <c:v>42373</c:v>
                </c:pt>
                <c:pt idx="897">
                  <c:v>42374</c:v>
                </c:pt>
                <c:pt idx="898">
                  <c:v>42375</c:v>
                </c:pt>
                <c:pt idx="899">
                  <c:v>42376</c:v>
                </c:pt>
                <c:pt idx="900">
                  <c:v>42377</c:v>
                </c:pt>
                <c:pt idx="901">
                  <c:v>42380</c:v>
                </c:pt>
                <c:pt idx="902">
                  <c:v>42381</c:v>
                </c:pt>
                <c:pt idx="903">
                  <c:v>42382</c:v>
                </c:pt>
                <c:pt idx="904">
                  <c:v>42383</c:v>
                </c:pt>
                <c:pt idx="905">
                  <c:v>42384</c:v>
                </c:pt>
                <c:pt idx="906">
                  <c:v>42388</c:v>
                </c:pt>
                <c:pt idx="907">
                  <c:v>42389</c:v>
                </c:pt>
                <c:pt idx="908">
                  <c:v>42390</c:v>
                </c:pt>
                <c:pt idx="909">
                  <c:v>42391</c:v>
                </c:pt>
                <c:pt idx="910">
                  <c:v>42394</c:v>
                </c:pt>
                <c:pt idx="911">
                  <c:v>42395</c:v>
                </c:pt>
                <c:pt idx="912">
                  <c:v>42396</c:v>
                </c:pt>
                <c:pt idx="913">
                  <c:v>42397</c:v>
                </c:pt>
                <c:pt idx="914">
                  <c:v>42398</c:v>
                </c:pt>
                <c:pt idx="915">
                  <c:v>42401</c:v>
                </c:pt>
                <c:pt idx="916">
                  <c:v>42402</c:v>
                </c:pt>
                <c:pt idx="917">
                  <c:v>42403</c:v>
                </c:pt>
                <c:pt idx="918">
                  <c:v>42404</c:v>
                </c:pt>
                <c:pt idx="919">
                  <c:v>42405</c:v>
                </c:pt>
                <c:pt idx="920">
                  <c:v>42408</c:v>
                </c:pt>
                <c:pt idx="921">
                  <c:v>42409</c:v>
                </c:pt>
                <c:pt idx="922">
                  <c:v>42410</c:v>
                </c:pt>
                <c:pt idx="923">
                  <c:v>42411</c:v>
                </c:pt>
                <c:pt idx="924">
                  <c:v>42412</c:v>
                </c:pt>
                <c:pt idx="925">
                  <c:v>42416</c:v>
                </c:pt>
                <c:pt idx="926">
                  <c:v>42417</c:v>
                </c:pt>
                <c:pt idx="927">
                  <c:v>42418</c:v>
                </c:pt>
                <c:pt idx="928">
                  <c:v>42419</c:v>
                </c:pt>
                <c:pt idx="929">
                  <c:v>42422</c:v>
                </c:pt>
                <c:pt idx="930">
                  <c:v>42423</c:v>
                </c:pt>
                <c:pt idx="931">
                  <c:v>42424</c:v>
                </c:pt>
                <c:pt idx="932">
                  <c:v>42425</c:v>
                </c:pt>
                <c:pt idx="933">
                  <c:v>42426</c:v>
                </c:pt>
                <c:pt idx="934">
                  <c:v>42429</c:v>
                </c:pt>
                <c:pt idx="935">
                  <c:v>42430</c:v>
                </c:pt>
                <c:pt idx="936">
                  <c:v>42431</c:v>
                </c:pt>
                <c:pt idx="937">
                  <c:v>42432</c:v>
                </c:pt>
                <c:pt idx="938">
                  <c:v>42433</c:v>
                </c:pt>
                <c:pt idx="939">
                  <c:v>42436</c:v>
                </c:pt>
                <c:pt idx="940">
                  <c:v>42437</c:v>
                </c:pt>
                <c:pt idx="941">
                  <c:v>42438</c:v>
                </c:pt>
                <c:pt idx="942">
                  <c:v>42439</c:v>
                </c:pt>
                <c:pt idx="943">
                  <c:v>42440</c:v>
                </c:pt>
                <c:pt idx="944">
                  <c:v>42443</c:v>
                </c:pt>
                <c:pt idx="945">
                  <c:v>42444</c:v>
                </c:pt>
                <c:pt idx="946">
                  <c:v>42445</c:v>
                </c:pt>
                <c:pt idx="947">
                  <c:v>42446</c:v>
                </c:pt>
                <c:pt idx="948">
                  <c:v>42447</c:v>
                </c:pt>
                <c:pt idx="949">
                  <c:v>42450</c:v>
                </c:pt>
                <c:pt idx="950">
                  <c:v>42451</c:v>
                </c:pt>
                <c:pt idx="951">
                  <c:v>42452</c:v>
                </c:pt>
                <c:pt idx="952">
                  <c:v>42453</c:v>
                </c:pt>
                <c:pt idx="953">
                  <c:v>42457</c:v>
                </c:pt>
                <c:pt idx="954">
                  <c:v>42458</c:v>
                </c:pt>
                <c:pt idx="955">
                  <c:v>42459</c:v>
                </c:pt>
                <c:pt idx="956">
                  <c:v>42460</c:v>
                </c:pt>
                <c:pt idx="957">
                  <c:v>42461</c:v>
                </c:pt>
                <c:pt idx="958">
                  <c:v>42464</c:v>
                </c:pt>
                <c:pt idx="959">
                  <c:v>42465</c:v>
                </c:pt>
                <c:pt idx="960">
                  <c:v>42466</c:v>
                </c:pt>
                <c:pt idx="961">
                  <c:v>42467</c:v>
                </c:pt>
                <c:pt idx="962">
                  <c:v>42468</c:v>
                </c:pt>
                <c:pt idx="963">
                  <c:v>42471</c:v>
                </c:pt>
                <c:pt idx="964">
                  <c:v>42472</c:v>
                </c:pt>
                <c:pt idx="965">
                  <c:v>42473</c:v>
                </c:pt>
                <c:pt idx="966">
                  <c:v>42474</c:v>
                </c:pt>
                <c:pt idx="967">
                  <c:v>42475</c:v>
                </c:pt>
                <c:pt idx="968">
                  <c:v>42478</c:v>
                </c:pt>
                <c:pt idx="969">
                  <c:v>42479</c:v>
                </c:pt>
                <c:pt idx="970">
                  <c:v>42480</c:v>
                </c:pt>
                <c:pt idx="971">
                  <c:v>42481</c:v>
                </c:pt>
                <c:pt idx="972">
                  <c:v>42482</c:v>
                </c:pt>
                <c:pt idx="973">
                  <c:v>42485</c:v>
                </c:pt>
                <c:pt idx="974">
                  <c:v>42486</c:v>
                </c:pt>
                <c:pt idx="975">
                  <c:v>42487</c:v>
                </c:pt>
                <c:pt idx="976">
                  <c:v>42488</c:v>
                </c:pt>
                <c:pt idx="977">
                  <c:v>42489</c:v>
                </c:pt>
                <c:pt idx="978">
                  <c:v>42492</c:v>
                </c:pt>
                <c:pt idx="979">
                  <c:v>42493</c:v>
                </c:pt>
                <c:pt idx="980">
                  <c:v>42494</c:v>
                </c:pt>
                <c:pt idx="981">
                  <c:v>42495</c:v>
                </c:pt>
                <c:pt idx="982">
                  <c:v>42496</c:v>
                </c:pt>
                <c:pt idx="983">
                  <c:v>42499</c:v>
                </c:pt>
                <c:pt idx="984">
                  <c:v>42500</c:v>
                </c:pt>
                <c:pt idx="985">
                  <c:v>42501</c:v>
                </c:pt>
                <c:pt idx="986">
                  <c:v>42502</c:v>
                </c:pt>
                <c:pt idx="987">
                  <c:v>42503</c:v>
                </c:pt>
                <c:pt idx="988">
                  <c:v>42506</c:v>
                </c:pt>
                <c:pt idx="989">
                  <c:v>42507</c:v>
                </c:pt>
                <c:pt idx="990">
                  <c:v>42508</c:v>
                </c:pt>
                <c:pt idx="991">
                  <c:v>42509</c:v>
                </c:pt>
                <c:pt idx="992">
                  <c:v>42510</c:v>
                </c:pt>
                <c:pt idx="993">
                  <c:v>42513</c:v>
                </c:pt>
                <c:pt idx="994">
                  <c:v>42514</c:v>
                </c:pt>
                <c:pt idx="995">
                  <c:v>42515</c:v>
                </c:pt>
                <c:pt idx="996">
                  <c:v>42516</c:v>
                </c:pt>
                <c:pt idx="997">
                  <c:v>42517</c:v>
                </c:pt>
                <c:pt idx="998">
                  <c:v>42521</c:v>
                </c:pt>
                <c:pt idx="999">
                  <c:v>42522</c:v>
                </c:pt>
                <c:pt idx="1000">
                  <c:v>42523</c:v>
                </c:pt>
                <c:pt idx="1001">
                  <c:v>42524</c:v>
                </c:pt>
                <c:pt idx="1002">
                  <c:v>42527</c:v>
                </c:pt>
                <c:pt idx="1003">
                  <c:v>42528</c:v>
                </c:pt>
                <c:pt idx="1004">
                  <c:v>42529</c:v>
                </c:pt>
                <c:pt idx="1005">
                  <c:v>42530</c:v>
                </c:pt>
                <c:pt idx="1006">
                  <c:v>42531</c:v>
                </c:pt>
                <c:pt idx="1007">
                  <c:v>42534</c:v>
                </c:pt>
                <c:pt idx="1008">
                  <c:v>42535</c:v>
                </c:pt>
                <c:pt idx="1009">
                  <c:v>42536</c:v>
                </c:pt>
                <c:pt idx="1010">
                  <c:v>42537</c:v>
                </c:pt>
                <c:pt idx="1011">
                  <c:v>42538</c:v>
                </c:pt>
                <c:pt idx="1012">
                  <c:v>42541</c:v>
                </c:pt>
                <c:pt idx="1013">
                  <c:v>42542</c:v>
                </c:pt>
                <c:pt idx="1014">
                  <c:v>42543</c:v>
                </c:pt>
                <c:pt idx="1015">
                  <c:v>42544</c:v>
                </c:pt>
                <c:pt idx="1016">
                  <c:v>42545</c:v>
                </c:pt>
                <c:pt idx="1017">
                  <c:v>42548</c:v>
                </c:pt>
                <c:pt idx="1018">
                  <c:v>42549</c:v>
                </c:pt>
                <c:pt idx="1019">
                  <c:v>42550</c:v>
                </c:pt>
                <c:pt idx="1020">
                  <c:v>42551</c:v>
                </c:pt>
                <c:pt idx="1021">
                  <c:v>42552</c:v>
                </c:pt>
                <c:pt idx="1022">
                  <c:v>42556</c:v>
                </c:pt>
                <c:pt idx="1023">
                  <c:v>42557</c:v>
                </c:pt>
                <c:pt idx="1024">
                  <c:v>42558</c:v>
                </c:pt>
                <c:pt idx="1025">
                  <c:v>42559</c:v>
                </c:pt>
                <c:pt idx="1026">
                  <c:v>42562</c:v>
                </c:pt>
                <c:pt idx="1027">
                  <c:v>42563</c:v>
                </c:pt>
                <c:pt idx="1028">
                  <c:v>42564</c:v>
                </c:pt>
                <c:pt idx="1029">
                  <c:v>42565</c:v>
                </c:pt>
                <c:pt idx="1030">
                  <c:v>42566</c:v>
                </c:pt>
                <c:pt idx="1031">
                  <c:v>42569</c:v>
                </c:pt>
                <c:pt idx="1032">
                  <c:v>42570</c:v>
                </c:pt>
                <c:pt idx="1033">
                  <c:v>42571</c:v>
                </c:pt>
                <c:pt idx="1034">
                  <c:v>42572</c:v>
                </c:pt>
                <c:pt idx="1035">
                  <c:v>42573</c:v>
                </c:pt>
                <c:pt idx="1036">
                  <c:v>42576</c:v>
                </c:pt>
                <c:pt idx="1037">
                  <c:v>42577</c:v>
                </c:pt>
                <c:pt idx="1038">
                  <c:v>42578</c:v>
                </c:pt>
                <c:pt idx="1039">
                  <c:v>42579</c:v>
                </c:pt>
                <c:pt idx="1040">
                  <c:v>42580</c:v>
                </c:pt>
                <c:pt idx="1041">
                  <c:v>42583</c:v>
                </c:pt>
                <c:pt idx="1042">
                  <c:v>42584</c:v>
                </c:pt>
                <c:pt idx="1043">
                  <c:v>42585</c:v>
                </c:pt>
                <c:pt idx="1044">
                  <c:v>42586</c:v>
                </c:pt>
                <c:pt idx="1045">
                  <c:v>42587</c:v>
                </c:pt>
                <c:pt idx="1046">
                  <c:v>42590</c:v>
                </c:pt>
                <c:pt idx="1047">
                  <c:v>42591</c:v>
                </c:pt>
                <c:pt idx="1048">
                  <c:v>42592</c:v>
                </c:pt>
                <c:pt idx="1049">
                  <c:v>42593</c:v>
                </c:pt>
                <c:pt idx="1050">
                  <c:v>42597</c:v>
                </c:pt>
                <c:pt idx="1051">
                  <c:v>42598</c:v>
                </c:pt>
                <c:pt idx="1052">
                  <c:v>42599</c:v>
                </c:pt>
                <c:pt idx="1053">
                  <c:v>42600</c:v>
                </c:pt>
                <c:pt idx="1054">
                  <c:v>42601</c:v>
                </c:pt>
                <c:pt idx="1055">
                  <c:v>42604</c:v>
                </c:pt>
                <c:pt idx="1056">
                  <c:v>42605</c:v>
                </c:pt>
                <c:pt idx="1057">
                  <c:v>42606</c:v>
                </c:pt>
                <c:pt idx="1058">
                  <c:v>42607</c:v>
                </c:pt>
                <c:pt idx="1059">
                  <c:v>42608</c:v>
                </c:pt>
                <c:pt idx="1060">
                  <c:v>42611</c:v>
                </c:pt>
                <c:pt idx="1061">
                  <c:v>42612</c:v>
                </c:pt>
                <c:pt idx="1062">
                  <c:v>42613</c:v>
                </c:pt>
                <c:pt idx="1063">
                  <c:v>42614</c:v>
                </c:pt>
                <c:pt idx="1064">
                  <c:v>42615</c:v>
                </c:pt>
                <c:pt idx="1065">
                  <c:v>42619</c:v>
                </c:pt>
                <c:pt idx="1066">
                  <c:v>42620</c:v>
                </c:pt>
                <c:pt idx="1067">
                  <c:v>42621</c:v>
                </c:pt>
                <c:pt idx="1068">
                  <c:v>42622</c:v>
                </c:pt>
                <c:pt idx="1069">
                  <c:v>42625</c:v>
                </c:pt>
                <c:pt idx="1070">
                  <c:v>42626</c:v>
                </c:pt>
                <c:pt idx="1071">
                  <c:v>42627</c:v>
                </c:pt>
                <c:pt idx="1072">
                  <c:v>42628</c:v>
                </c:pt>
                <c:pt idx="1073">
                  <c:v>42629</c:v>
                </c:pt>
                <c:pt idx="1074">
                  <c:v>42632</c:v>
                </c:pt>
                <c:pt idx="1075">
                  <c:v>42633</c:v>
                </c:pt>
                <c:pt idx="1076">
                  <c:v>42634</c:v>
                </c:pt>
                <c:pt idx="1077">
                  <c:v>42635</c:v>
                </c:pt>
                <c:pt idx="1078">
                  <c:v>42636</c:v>
                </c:pt>
                <c:pt idx="1079">
                  <c:v>42639</c:v>
                </c:pt>
                <c:pt idx="1080">
                  <c:v>42640</c:v>
                </c:pt>
                <c:pt idx="1081">
                  <c:v>42641</c:v>
                </c:pt>
                <c:pt idx="1082">
                  <c:v>42642</c:v>
                </c:pt>
                <c:pt idx="1083">
                  <c:v>42643</c:v>
                </c:pt>
                <c:pt idx="1084">
                  <c:v>42646</c:v>
                </c:pt>
                <c:pt idx="1085">
                  <c:v>42647</c:v>
                </c:pt>
                <c:pt idx="1086">
                  <c:v>42648</c:v>
                </c:pt>
                <c:pt idx="1087">
                  <c:v>42649</c:v>
                </c:pt>
                <c:pt idx="1088">
                  <c:v>42650</c:v>
                </c:pt>
                <c:pt idx="1089">
                  <c:v>42654</c:v>
                </c:pt>
                <c:pt idx="1090">
                  <c:v>42655</c:v>
                </c:pt>
                <c:pt idx="1091">
                  <c:v>42656</c:v>
                </c:pt>
                <c:pt idx="1092">
                  <c:v>42657</c:v>
                </c:pt>
                <c:pt idx="1093">
                  <c:v>42660</c:v>
                </c:pt>
                <c:pt idx="1094">
                  <c:v>42661</c:v>
                </c:pt>
                <c:pt idx="1095">
                  <c:v>42662</c:v>
                </c:pt>
                <c:pt idx="1096">
                  <c:v>42663</c:v>
                </c:pt>
                <c:pt idx="1097">
                  <c:v>42664</c:v>
                </c:pt>
                <c:pt idx="1098">
                  <c:v>42667</c:v>
                </c:pt>
                <c:pt idx="1099">
                  <c:v>42668</c:v>
                </c:pt>
                <c:pt idx="1100">
                  <c:v>42669</c:v>
                </c:pt>
                <c:pt idx="1101">
                  <c:v>42670</c:v>
                </c:pt>
                <c:pt idx="1102">
                  <c:v>42671</c:v>
                </c:pt>
                <c:pt idx="1103">
                  <c:v>42674</c:v>
                </c:pt>
                <c:pt idx="1104">
                  <c:v>42675</c:v>
                </c:pt>
                <c:pt idx="1105">
                  <c:v>42676</c:v>
                </c:pt>
                <c:pt idx="1106">
                  <c:v>42677</c:v>
                </c:pt>
                <c:pt idx="1107">
                  <c:v>42678</c:v>
                </c:pt>
                <c:pt idx="1108">
                  <c:v>42681</c:v>
                </c:pt>
                <c:pt idx="1109">
                  <c:v>42682</c:v>
                </c:pt>
                <c:pt idx="1110">
                  <c:v>42683</c:v>
                </c:pt>
                <c:pt idx="1111">
                  <c:v>42684</c:v>
                </c:pt>
                <c:pt idx="1112">
                  <c:v>42688</c:v>
                </c:pt>
                <c:pt idx="1113">
                  <c:v>42689</c:v>
                </c:pt>
                <c:pt idx="1114">
                  <c:v>42690</c:v>
                </c:pt>
                <c:pt idx="1115">
                  <c:v>42691</c:v>
                </c:pt>
                <c:pt idx="1116">
                  <c:v>42692</c:v>
                </c:pt>
                <c:pt idx="1117">
                  <c:v>42695</c:v>
                </c:pt>
                <c:pt idx="1118">
                  <c:v>42696</c:v>
                </c:pt>
                <c:pt idx="1119">
                  <c:v>42697</c:v>
                </c:pt>
                <c:pt idx="1120">
                  <c:v>42699</c:v>
                </c:pt>
                <c:pt idx="1121">
                  <c:v>42702</c:v>
                </c:pt>
                <c:pt idx="1122">
                  <c:v>42703</c:v>
                </c:pt>
                <c:pt idx="1123">
                  <c:v>42704</c:v>
                </c:pt>
                <c:pt idx="1124">
                  <c:v>42705</c:v>
                </c:pt>
                <c:pt idx="1125">
                  <c:v>42706</c:v>
                </c:pt>
                <c:pt idx="1126">
                  <c:v>42709</c:v>
                </c:pt>
                <c:pt idx="1127">
                  <c:v>42710</c:v>
                </c:pt>
                <c:pt idx="1128">
                  <c:v>42711</c:v>
                </c:pt>
                <c:pt idx="1129">
                  <c:v>42712</c:v>
                </c:pt>
                <c:pt idx="1130">
                  <c:v>42713</c:v>
                </c:pt>
                <c:pt idx="1131">
                  <c:v>42716</c:v>
                </c:pt>
                <c:pt idx="1132">
                  <c:v>42717</c:v>
                </c:pt>
                <c:pt idx="1133">
                  <c:v>42718</c:v>
                </c:pt>
                <c:pt idx="1134">
                  <c:v>42719</c:v>
                </c:pt>
                <c:pt idx="1135">
                  <c:v>42720</c:v>
                </c:pt>
                <c:pt idx="1136">
                  <c:v>42723</c:v>
                </c:pt>
                <c:pt idx="1137">
                  <c:v>42724</c:v>
                </c:pt>
                <c:pt idx="1138">
                  <c:v>42725</c:v>
                </c:pt>
                <c:pt idx="1139">
                  <c:v>42726</c:v>
                </c:pt>
                <c:pt idx="1140">
                  <c:v>42727</c:v>
                </c:pt>
                <c:pt idx="1141">
                  <c:v>42731</c:v>
                </c:pt>
                <c:pt idx="1142">
                  <c:v>42732</c:v>
                </c:pt>
                <c:pt idx="1143">
                  <c:v>42733</c:v>
                </c:pt>
                <c:pt idx="1144">
                  <c:v>42734</c:v>
                </c:pt>
                <c:pt idx="1145">
                  <c:v>42738</c:v>
                </c:pt>
                <c:pt idx="1146">
                  <c:v>42739</c:v>
                </c:pt>
                <c:pt idx="1147">
                  <c:v>42740</c:v>
                </c:pt>
                <c:pt idx="1148">
                  <c:v>42741</c:v>
                </c:pt>
                <c:pt idx="1149">
                  <c:v>42744</c:v>
                </c:pt>
                <c:pt idx="1150">
                  <c:v>42745</c:v>
                </c:pt>
                <c:pt idx="1151">
                  <c:v>42746</c:v>
                </c:pt>
                <c:pt idx="1152">
                  <c:v>42747</c:v>
                </c:pt>
                <c:pt idx="1153">
                  <c:v>42748</c:v>
                </c:pt>
                <c:pt idx="1154">
                  <c:v>42752</c:v>
                </c:pt>
                <c:pt idx="1155">
                  <c:v>42753</c:v>
                </c:pt>
                <c:pt idx="1156">
                  <c:v>42754</c:v>
                </c:pt>
                <c:pt idx="1157">
                  <c:v>42755</c:v>
                </c:pt>
                <c:pt idx="1158">
                  <c:v>42758</c:v>
                </c:pt>
                <c:pt idx="1159">
                  <c:v>42759</c:v>
                </c:pt>
                <c:pt idx="1160">
                  <c:v>42760</c:v>
                </c:pt>
                <c:pt idx="1161">
                  <c:v>42761</c:v>
                </c:pt>
                <c:pt idx="1162">
                  <c:v>42762</c:v>
                </c:pt>
                <c:pt idx="1163">
                  <c:v>42765</c:v>
                </c:pt>
                <c:pt idx="1164">
                  <c:v>42766</c:v>
                </c:pt>
                <c:pt idx="1165">
                  <c:v>42767</c:v>
                </c:pt>
                <c:pt idx="1166">
                  <c:v>42768</c:v>
                </c:pt>
                <c:pt idx="1167">
                  <c:v>42769</c:v>
                </c:pt>
                <c:pt idx="1168">
                  <c:v>42772</c:v>
                </c:pt>
                <c:pt idx="1169">
                  <c:v>42773</c:v>
                </c:pt>
                <c:pt idx="1170">
                  <c:v>42774</c:v>
                </c:pt>
                <c:pt idx="1171">
                  <c:v>42775</c:v>
                </c:pt>
                <c:pt idx="1172">
                  <c:v>42776</c:v>
                </c:pt>
                <c:pt idx="1173">
                  <c:v>42779</c:v>
                </c:pt>
                <c:pt idx="1174">
                  <c:v>42780</c:v>
                </c:pt>
                <c:pt idx="1175">
                  <c:v>42781</c:v>
                </c:pt>
                <c:pt idx="1176">
                  <c:v>42782</c:v>
                </c:pt>
                <c:pt idx="1177">
                  <c:v>42783</c:v>
                </c:pt>
                <c:pt idx="1178">
                  <c:v>42787</c:v>
                </c:pt>
                <c:pt idx="1179">
                  <c:v>42788</c:v>
                </c:pt>
                <c:pt idx="1180">
                  <c:v>42789</c:v>
                </c:pt>
                <c:pt idx="1181">
                  <c:v>42790</c:v>
                </c:pt>
                <c:pt idx="1182">
                  <c:v>42793</c:v>
                </c:pt>
                <c:pt idx="1183">
                  <c:v>42794</c:v>
                </c:pt>
                <c:pt idx="1184">
                  <c:v>42795</c:v>
                </c:pt>
                <c:pt idx="1185">
                  <c:v>42796</c:v>
                </c:pt>
                <c:pt idx="1186">
                  <c:v>42797</c:v>
                </c:pt>
                <c:pt idx="1187">
                  <c:v>42800</c:v>
                </c:pt>
                <c:pt idx="1188">
                  <c:v>42801</c:v>
                </c:pt>
                <c:pt idx="1189">
                  <c:v>42802</c:v>
                </c:pt>
                <c:pt idx="1190">
                  <c:v>42803</c:v>
                </c:pt>
                <c:pt idx="1191">
                  <c:v>42804</c:v>
                </c:pt>
                <c:pt idx="1192">
                  <c:v>42807</c:v>
                </c:pt>
                <c:pt idx="1193">
                  <c:v>42808</c:v>
                </c:pt>
                <c:pt idx="1194">
                  <c:v>42809</c:v>
                </c:pt>
                <c:pt idx="1195">
                  <c:v>42810</c:v>
                </c:pt>
                <c:pt idx="1196">
                  <c:v>42811</c:v>
                </c:pt>
                <c:pt idx="1197">
                  <c:v>42814</c:v>
                </c:pt>
                <c:pt idx="1198">
                  <c:v>42815</c:v>
                </c:pt>
                <c:pt idx="1199">
                  <c:v>42816</c:v>
                </c:pt>
                <c:pt idx="1200">
                  <c:v>42817</c:v>
                </c:pt>
                <c:pt idx="1201">
                  <c:v>42818</c:v>
                </c:pt>
                <c:pt idx="1202">
                  <c:v>42821</c:v>
                </c:pt>
                <c:pt idx="1203">
                  <c:v>42822</c:v>
                </c:pt>
                <c:pt idx="1204">
                  <c:v>42823</c:v>
                </c:pt>
                <c:pt idx="1205">
                  <c:v>42824</c:v>
                </c:pt>
                <c:pt idx="1206">
                  <c:v>42825</c:v>
                </c:pt>
              </c:numCache>
            </c:numRef>
          </c:cat>
          <c:val>
            <c:numRef>
              <c:f>Sheet1!$E$3:$E$1209</c:f>
              <c:numCache>
                <c:formatCode>0</c:formatCode>
                <c:ptCount val="1207"/>
                <c:pt idx="0">
                  <c:v>40.385767790262172</c:v>
                </c:pt>
                <c:pt idx="1">
                  <c:v>40.943820224719104</c:v>
                </c:pt>
                <c:pt idx="2">
                  <c:v>39.831460674157306</c:v>
                </c:pt>
                <c:pt idx="3">
                  <c:v>39.74074074074074</c:v>
                </c:pt>
                <c:pt idx="4">
                  <c:v>39.966292134831463</c:v>
                </c:pt>
                <c:pt idx="5">
                  <c:v>40.228464419475657</c:v>
                </c:pt>
                <c:pt idx="6">
                  <c:v>40.59550561797753</c:v>
                </c:pt>
                <c:pt idx="7">
                  <c:v>39.573033707865171</c:v>
                </c:pt>
                <c:pt idx="8">
                  <c:v>39.896296296296299</c:v>
                </c:pt>
                <c:pt idx="9">
                  <c:v>40.146067415730336</c:v>
                </c:pt>
                <c:pt idx="10">
                  <c:v>40</c:v>
                </c:pt>
                <c:pt idx="11">
                  <c:v>40.734082397003746</c:v>
                </c:pt>
                <c:pt idx="12">
                  <c:v>39.704119850187269</c:v>
                </c:pt>
                <c:pt idx="13">
                  <c:v>39.325925925925922</c:v>
                </c:pt>
                <c:pt idx="14">
                  <c:v>39.449438202247194</c:v>
                </c:pt>
                <c:pt idx="15">
                  <c:v>39.262172284644194</c:v>
                </c:pt>
                <c:pt idx="16">
                  <c:v>39.636704119850187</c:v>
                </c:pt>
                <c:pt idx="17">
                  <c:v>38.123595505617978</c:v>
                </c:pt>
                <c:pt idx="18">
                  <c:v>38.360594795539036</c:v>
                </c:pt>
                <c:pt idx="19">
                  <c:v>38.392452830188681</c:v>
                </c:pt>
                <c:pt idx="20">
                  <c:v>38.60526315789474</c:v>
                </c:pt>
                <c:pt idx="21">
                  <c:v>38.951127819548873</c:v>
                </c:pt>
                <c:pt idx="22">
                  <c:v>38.601503759398497</c:v>
                </c:pt>
                <c:pt idx="23">
                  <c:v>39.164179104477611</c:v>
                </c:pt>
                <c:pt idx="24">
                  <c:v>38.868421052631582</c:v>
                </c:pt>
                <c:pt idx="25">
                  <c:v>39.176691729323309</c:v>
                </c:pt>
                <c:pt idx="26">
                  <c:v>38.296992481203006</c:v>
                </c:pt>
                <c:pt idx="27">
                  <c:v>39.211320754716979</c:v>
                </c:pt>
                <c:pt idx="28">
                  <c:v>40.142857142857146</c:v>
                </c:pt>
                <c:pt idx="29">
                  <c:v>40.443609022556394</c:v>
                </c:pt>
                <c:pt idx="30">
                  <c:v>41.289473684210527</c:v>
                </c:pt>
                <c:pt idx="31">
                  <c:v>40.424812030075188</c:v>
                </c:pt>
                <c:pt idx="32">
                  <c:v>40.059479553903344</c:v>
                </c:pt>
                <c:pt idx="33">
                  <c:v>40.58801498127341</c:v>
                </c:pt>
                <c:pt idx="34">
                  <c:v>40.962546816479403</c:v>
                </c:pt>
                <c:pt idx="35">
                  <c:v>41.449438202247194</c:v>
                </c:pt>
                <c:pt idx="36">
                  <c:v>40.441947565543074</c:v>
                </c:pt>
                <c:pt idx="37">
                  <c:v>40.6</c:v>
                </c:pt>
                <c:pt idx="38">
                  <c:v>41.101123595505619</c:v>
                </c:pt>
                <c:pt idx="39">
                  <c:v>41.756554307116104</c:v>
                </c:pt>
                <c:pt idx="40">
                  <c:v>42.340823970037455</c:v>
                </c:pt>
                <c:pt idx="41">
                  <c:v>41.337078651685395</c:v>
                </c:pt>
                <c:pt idx="42">
                  <c:v>41.148148148148145</c:v>
                </c:pt>
                <c:pt idx="43">
                  <c:v>41.636704119850187</c:v>
                </c:pt>
                <c:pt idx="44">
                  <c:v>42.112359550561798</c:v>
                </c:pt>
                <c:pt idx="45">
                  <c:v>43.382022471910112</c:v>
                </c:pt>
                <c:pt idx="46">
                  <c:v>41.940074906367045</c:v>
                </c:pt>
                <c:pt idx="47">
                  <c:v>41.88148148148148</c:v>
                </c:pt>
                <c:pt idx="48">
                  <c:v>41.91385767790262</c:v>
                </c:pt>
                <c:pt idx="49">
                  <c:v>42</c:v>
                </c:pt>
                <c:pt idx="50">
                  <c:v>42.434456928838948</c:v>
                </c:pt>
                <c:pt idx="51">
                  <c:v>41.483146067415731</c:v>
                </c:pt>
                <c:pt idx="52">
                  <c:v>41.43333333333333</c:v>
                </c:pt>
                <c:pt idx="53">
                  <c:v>42.250936329588015</c:v>
                </c:pt>
                <c:pt idx="54">
                  <c:v>42.676691729323309</c:v>
                </c:pt>
                <c:pt idx="55">
                  <c:v>43.477443609022558</c:v>
                </c:pt>
                <c:pt idx="56">
                  <c:v>42.789473684210527</c:v>
                </c:pt>
                <c:pt idx="57">
                  <c:v>42.717472118959108</c:v>
                </c:pt>
                <c:pt idx="58">
                  <c:v>43.248120300751879</c:v>
                </c:pt>
                <c:pt idx="59">
                  <c:v>43.308270676691727</c:v>
                </c:pt>
                <c:pt idx="60">
                  <c:v>43.695488721804509</c:v>
                </c:pt>
                <c:pt idx="61">
                  <c:v>42.157894736842103</c:v>
                </c:pt>
                <c:pt idx="62">
                  <c:v>42.20074349442379</c:v>
                </c:pt>
                <c:pt idx="63">
                  <c:v>42.526315789473685</c:v>
                </c:pt>
                <c:pt idx="64">
                  <c:v>42.417293233082709</c:v>
                </c:pt>
                <c:pt idx="65">
                  <c:v>42.796992481203006</c:v>
                </c:pt>
                <c:pt idx="66">
                  <c:v>41.05204460966543</c:v>
                </c:pt>
                <c:pt idx="67">
                  <c:v>41.403773584905657</c:v>
                </c:pt>
                <c:pt idx="68">
                  <c:v>41.755639097744364</c:v>
                </c:pt>
                <c:pt idx="69">
                  <c:v>42.112781954887218</c:v>
                </c:pt>
                <c:pt idx="70">
                  <c:v>41.041984732824424</c:v>
                </c:pt>
                <c:pt idx="71">
                  <c:v>41.350943396226413</c:v>
                </c:pt>
                <c:pt idx="72">
                  <c:v>41.503816793893129</c:v>
                </c:pt>
                <c:pt idx="73">
                  <c:v>42.019157088122604</c:v>
                </c:pt>
                <c:pt idx="74">
                  <c:v>42.427480916030532</c:v>
                </c:pt>
                <c:pt idx="75">
                  <c:v>42.022900763358777</c:v>
                </c:pt>
                <c:pt idx="76">
                  <c:v>42.354716981132079</c:v>
                </c:pt>
                <c:pt idx="77">
                  <c:v>43.015209125475288</c:v>
                </c:pt>
                <c:pt idx="78">
                  <c:v>42.920152091254749</c:v>
                </c:pt>
                <c:pt idx="79">
                  <c:v>43.053231939163496</c:v>
                </c:pt>
                <c:pt idx="80">
                  <c:v>42.034351145038165</c:v>
                </c:pt>
                <c:pt idx="81">
                  <c:v>42.294339622641509</c:v>
                </c:pt>
                <c:pt idx="82">
                  <c:v>42.679389312977101</c:v>
                </c:pt>
                <c:pt idx="83">
                  <c:v>42.824427480916029</c:v>
                </c:pt>
                <c:pt idx="84">
                  <c:v>43.800766283524901</c:v>
                </c:pt>
                <c:pt idx="85">
                  <c:v>42.64750957854406</c:v>
                </c:pt>
                <c:pt idx="86">
                  <c:v>43.128787878787875</c:v>
                </c:pt>
                <c:pt idx="87">
                  <c:v>43.413793103448278</c:v>
                </c:pt>
                <c:pt idx="88">
                  <c:v>44.145593869731798</c:v>
                </c:pt>
                <c:pt idx="89">
                  <c:v>44.586206896551722</c:v>
                </c:pt>
                <c:pt idx="90">
                  <c:v>43.060606060606062</c:v>
                </c:pt>
                <c:pt idx="91">
                  <c:v>44.045977011494251</c:v>
                </c:pt>
                <c:pt idx="92">
                  <c:v>44.429118773946357</c:v>
                </c:pt>
                <c:pt idx="93">
                  <c:v>44.804597701149426</c:v>
                </c:pt>
                <c:pt idx="94">
                  <c:v>44.153256704980841</c:v>
                </c:pt>
                <c:pt idx="95">
                  <c:v>44.083969465648856</c:v>
                </c:pt>
                <c:pt idx="96">
                  <c:v>44.149425287356323</c:v>
                </c:pt>
                <c:pt idx="97">
                  <c:v>44.52873563218391</c:v>
                </c:pt>
                <c:pt idx="98">
                  <c:v>45.022988505747129</c:v>
                </c:pt>
                <c:pt idx="99">
                  <c:v>43.908045977011497</c:v>
                </c:pt>
                <c:pt idx="100">
                  <c:v>44.371212121212125</c:v>
                </c:pt>
                <c:pt idx="101">
                  <c:v>44.724137931034484</c:v>
                </c:pt>
                <c:pt idx="102">
                  <c:v>44.803846153846152</c:v>
                </c:pt>
                <c:pt idx="103">
                  <c:v>45.323076923076925</c:v>
                </c:pt>
                <c:pt idx="104">
                  <c:v>46.204999999999998</c:v>
                </c:pt>
                <c:pt idx="105">
                  <c:v>43.950191570881223</c:v>
                </c:pt>
                <c:pt idx="106">
                  <c:v>44.114942528735632</c:v>
                </c:pt>
                <c:pt idx="107">
                  <c:v>44.540229885057471</c:v>
                </c:pt>
                <c:pt idx="108">
                  <c:v>43.272030651340998</c:v>
                </c:pt>
                <c:pt idx="109">
                  <c:v>43.674242424242422</c:v>
                </c:pt>
                <c:pt idx="110">
                  <c:v>44.321839080459768</c:v>
                </c:pt>
                <c:pt idx="111">
                  <c:v>44.934865900383144</c:v>
                </c:pt>
                <c:pt idx="112">
                  <c:v>45.812260536398469</c:v>
                </c:pt>
                <c:pt idx="113">
                  <c:v>43.647727272727273</c:v>
                </c:pt>
                <c:pt idx="114">
                  <c:v>44.180076628352488</c:v>
                </c:pt>
                <c:pt idx="115">
                  <c:v>44.85823754789272</c:v>
                </c:pt>
                <c:pt idx="116">
                  <c:v>45.264367816091955</c:v>
                </c:pt>
                <c:pt idx="117">
                  <c:v>44.218390804597703</c:v>
                </c:pt>
                <c:pt idx="118">
                  <c:v>44.045454545454547</c:v>
                </c:pt>
                <c:pt idx="119">
                  <c:v>44.758620689655174</c:v>
                </c:pt>
                <c:pt idx="120">
                  <c:v>44.26053639846743</c:v>
                </c:pt>
                <c:pt idx="121">
                  <c:v>42.762452107279692</c:v>
                </c:pt>
                <c:pt idx="122">
                  <c:v>42.882575757575758</c:v>
                </c:pt>
                <c:pt idx="123">
                  <c:v>43.524904214559385</c:v>
                </c:pt>
                <c:pt idx="124">
                  <c:v>43.869230769230768</c:v>
                </c:pt>
                <c:pt idx="125">
                  <c:v>44.207692307692305</c:v>
                </c:pt>
                <c:pt idx="126">
                  <c:v>43.107279693486589</c:v>
                </c:pt>
                <c:pt idx="127">
                  <c:v>43.145038167938928</c:v>
                </c:pt>
                <c:pt idx="128">
                  <c:v>43.115384615384613</c:v>
                </c:pt>
                <c:pt idx="129">
                  <c:v>43.192307692307693</c:v>
                </c:pt>
                <c:pt idx="130">
                  <c:v>43.919230769230772</c:v>
                </c:pt>
                <c:pt idx="131">
                  <c:v>42.338461538461537</c:v>
                </c:pt>
                <c:pt idx="132">
                  <c:v>42.399239543726239</c:v>
                </c:pt>
                <c:pt idx="133">
                  <c:v>43.04615384615385</c:v>
                </c:pt>
                <c:pt idx="134">
                  <c:v>43.875</c:v>
                </c:pt>
                <c:pt idx="135">
                  <c:v>45.050193050193052</c:v>
                </c:pt>
                <c:pt idx="136">
                  <c:v>43.945945945945944</c:v>
                </c:pt>
                <c:pt idx="137">
                  <c:v>43.842307692307692</c:v>
                </c:pt>
                <c:pt idx="138">
                  <c:v>44.227799227799231</c:v>
                </c:pt>
                <c:pt idx="139">
                  <c:v>44.791505791505791</c:v>
                </c:pt>
                <c:pt idx="140">
                  <c:v>44.729729729729726</c:v>
                </c:pt>
                <c:pt idx="141">
                  <c:v>42.880769230769232</c:v>
                </c:pt>
                <c:pt idx="142">
                  <c:v>42.177606177606179</c:v>
                </c:pt>
                <c:pt idx="143">
                  <c:v>42.227799227799231</c:v>
                </c:pt>
                <c:pt idx="144">
                  <c:v>42.185328185328189</c:v>
                </c:pt>
                <c:pt idx="145">
                  <c:v>40.734615384615381</c:v>
                </c:pt>
                <c:pt idx="146">
                  <c:v>40.779922779922778</c:v>
                </c:pt>
                <c:pt idx="147">
                  <c:v>40.945945945945944</c:v>
                </c:pt>
                <c:pt idx="148">
                  <c:v>41.976470588235294</c:v>
                </c:pt>
                <c:pt idx="149">
                  <c:v>40.749034749034749</c:v>
                </c:pt>
                <c:pt idx="150">
                  <c:v>41.307692307692307</c:v>
                </c:pt>
                <c:pt idx="151">
                  <c:v>42</c:v>
                </c:pt>
                <c:pt idx="152">
                  <c:v>42.567567567567565</c:v>
                </c:pt>
                <c:pt idx="153">
                  <c:v>43.519230769230766</c:v>
                </c:pt>
                <c:pt idx="154">
                  <c:v>42.480769230769234</c:v>
                </c:pt>
                <c:pt idx="155">
                  <c:v>42.281368821292773</c:v>
                </c:pt>
                <c:pt idx="156">
                  <c:v>42.861538461538458</c:v>
                </c:pt>
                <c:pt idx="157">
                  <c:v>43.2</c:v>
                </c:pt>
                <c:pt idx="158">
                  <c:v>43.7</c:v>
                </c:pt>
                <c:pt idx="159">
                  <c:v>42.153256704980841</c:v>
                </c:pt>
                <c:pt idx="160">
                  <c:v>42.413793103448278</c:v>
                </c:pt>
                <c:pt idx="161">
                  <c:v>42.551724137931032</c:v>
                </c:pt>
                <c:pt idx="162">
                  <c:v>42.835249042145591</c:v>
                </c:pt>
                <c:pt idx="163">
                  <c:v>41.701149425287355</c:v>
                </c:pt>
                <c:pt idx="164">
                  <c:v>41.785440613026822</c:v>
                </c:pt>
                <c:pt idx="165">
                  <c:v>41.888461538461542</c:v>
                </c:pt>
                <c:pt idx="166">
                  <c:v>42.661538461538463</c:v>
                </c:pt>
                <c:pt idx="167">
                  <c:v>43.053846153846152</c:v>
                </c:pt>
                <c:pt idx="168">
                  <c:v>41.753846153846155</c:v>
                </c:pt>
                <c:pt idx="169">
                  <c:v>41.79087452471483</c:v>
                </c:pt>
                <c:pt idx="170">
                  <c:v>42.346153846153847</c:v>
                </c:pt>
                <c:pt idx="171">
                  <c:v>42.657692307692308</c:v>
                </c:pt>
                <c:pt idx="172">
                  <c:v>43.239382239382238</c:v>
                </c:pt>
                <c:pt idx="173">
                  <c:v>42.515384615384619</c:v>
                </c:pt>
                <c:pt idx="174">
                  <c:v>42.422053231939167</c:v>
                </c:pt>
                <c:pt idx="175">
                  <c:v>42.769230769230766</c:v>
                </c:pt>
                <c:pt idx="176">
                  <c:v>42.996153846153845</c:v>
                </c:pt>
                <c:pt idx="177">
                  <c:v>43.503846153846155</c:v>
                </c:pt>
                <c:pt idx="178">
                  <c:v>41.950570342205324</c:v>
                </c:pt>
                <c:pt idx="179">
                  <c:v>42.484615384615381</c:v>
                </c:pt>
                <c:pt idx="180">
                  <c:v>42.180769230769229</c:v>
                </c:pt>
                <c:pt idx="181">
                  <c:v>42.630769230769232</c:v>
                </c:pt>
                <c:pt idx="182">
                  <c:v>40.907692307692308</c:v>
                </c:pt>
                <c:pt idx="183">
                  <c:v>40.961685823754792</c:v>
                </c:pt>
                <c:pt idx="184">
                  <c:v>41.480769230769234</c:v>
                </c:pt>
                <c:pt idx="185">
                  <c:v>42.20384615384615</c:v>
                </c:pt>
                <c:pt idx="186">
                  <c:v>42.934615384615384</c:v>
                </c:pt>
                <c:pt idx="187">
                  <c:v>42.783783783783782</c:v>
                </c:pt>
                <c:pt idx="188">
                  <c:v>43.05</c:v>
                </c:pt>
                <c:pt idx="189">
                  <c:v>43.824902723735406</c:v>
                </c:pt>
                <c:pt idx="190">
                  <c:v>44.015444015444018</c:v>
                </c:pt>
                <c:pt idx="191">
                  <c:v>44.48262548262548</c:v>
                </c:pt>
                <c:pt idx="192">
                  <c:v>43.45945945945946</c:v>
                </c:pt>
                <c:pt idx="193">
                  <c:v>43.661538461538463</c:v>
                </c:pt>
                <c:pt idx="194">
                  <c:v>43.74131274131274</c:v>
                </c:pt>
                <c:pt idx="195">
                  <c:v>44.027027027027025</c:v>
                </c:pt>
                <c:pt idx="196">
                  <c:v>44.335907335907336</c:v>
                </c:pt>
                <c:pt idx="197">
                  <c:v>43.216216216216218</c:v>
                </c:pt>
                <c:pt idx="198">
                  <c:v>43.019083969465647</c:v>
                </c:pt>
                <c:pt idx="199">
                  <c:v>43.791505791505791</c:v>
                </c:pt>
                <c:pt idx="200">
                  <c:v>43.640926640926644</c:v>
                </c:pt>
                <c:pt idx="201">
                  <c:v>43.713178294573645</c:v>
                </c:pt>
                <c:pt idx="202">
                  <c:v>42.548262548262549</c:v>
                </c:pt>
                <c:pt idx="203">
                  <c:v>42.251908396946568</c:v>
                </c:pt>
                <c:pt idx="204">
                  <c:v>42.683397683397686</c:v>
                </c:pt>
                <c:pt idx="205">
                  <c:v>43.384313725490195</c:v>
                </c:pt>
                <c:pt idx="206">
                  <c:v>41.416988416988417</c:v>
                </c:pt>
                <c:pt idx="207">
                  <c:v>41.022900763358777</c:v>
                </c:pt>
                <c:pt idx="208">
                  <c:v>41.822393822393821</c:v>
                </c:pt>
                <c:pt idx="209">
                  <c:v>42.648648648648646</c:v>
                </c:pt>
                <c:pt idx="210">
                  <c:v>43.131274131274132</c:v>
                </c:pt>
                <c:pt idx="211">
                  <c:v>42.108108108108105</c:v>
                </c:pt>
                <c:pt idx="212">
                  <c:v>42.496183206106871</c:v>
                </c:pt>
                <c:pt idx="213">
                  <c:v>43.328185328185327</c:v>
                </c:pt>
                <c:pt idx="214">
                  <c:v>43.586872586872587</c:v>
                </c:pt>
                <c:pt idx="215">
                  <c:v>43.957528957528957</c:v>
                </c:pt>
                <c:pt idx="216">
                  <c:v>43.158301158301157</c:v>
                </c:pt>
                <c:pt idx="217">
                  <c:v>43.160305343511453</c:v>
                </c:pt>
                <c:pt idx="218">
                  <c:v>43.374517374517374</c:v>
                </c:pt>
                <c:pt idx="219">
                  <c:v>44.065891472868216</c:v>
                </c:pt>
                <c:pt idx="220">
                  <c:v>44.293436293436294</c:v>
                </c:pt>
                <c:pt idx="221">
                  <c:v>43.150579150579148</c:v>
                </c:pt>
                <c:pt idx="222">
                  <c:v>42.770992366412216</c:v>
                </c:pt>
                <c:pt idx="223">
                  <c:v>43.293436293436294</c:v>
                </c:pt>
                <c:pt idx="224">
                  <c:v>43.779922779922778</c:v>
                </c:pt>
                <c:pt idx="225">
                  <c:v>44.374517374517374</c:v>
                </c:pt>
                <c:pt idx="226">
                  <c:v>42.984555984555982</c:v>
                </c:pt>
                <c:pt idx="227">
                  <c:v>43.07692307692308</c:v>
                </c:pt>
                <c:pt idx="228">
                  <c:v>43.700389105058363</c:v>
                </c:pt>
                <c:pt idx="229">
                  <c:v>44.150579150579148</c:v>
                </c:pt>
                <c:pt idx="230">
                  <c:v>44.45945945945946</c:v>
                </c:pt>
                <c:pt idx="231">
                  <c:v>43.428571428571431</c:v>
                </c:pt>
                <c:pt idx="232">
                  <c:v>43.511538461538464</c:v>
                </c:pt>
                <c:pt idx="233">
                  <c:v>43.509652509652511</c:v>
                </c:pt>
                <c:pt idx="234">
                  <c:v>44.243243243243242</c:v>
                </c:pt>
                <c:pt idx="235">
                  <c:v>44.637065637065639</c:v>
                </c:pt>
                <c:pt idx="236">
                  <c:v>43.389961389961393</c:v>
                </c:pt>
                <c:pt idx="237">
                  <c:v>43.45</c:v>
                </c:pt>
                <c:pt idx="238">
                  <c:v>44.011583011583014</c:v>
                </c:pt>
                <c:pt idx="239">
                  <c:v>44</c:v>
                </c:pt>
                <c:pt idx="240">
                  <c:v>44.293436293436294</c:v>
                </c:pt>
                <c:pt idx="241">
                  <c:v>43.444015444015442</c:v>
                </c:pt>
                <c:pt idx="242">
                  <c:v>43.257692307692309</c:v>
                </c:pt>
                <c:pt idx="243">
                  <c:v>43.675675675675677</c:v>
                </c:pt>
                <c:pt idx="244">
                  <c:v>43.401544401544399</c:v>
                </c:pt>
                <c:pt idx="245">
                  <c:v>44.115830115830114</c:v>
                </c:pt>
                <c:pt idx="246">
                  <c:v>42.219230769230769</c:v>
                </c:pt>
                <c:pt idx="247">
                  <c:v>42.212355212355213</c:v>
                </c:pt>
                <c:pt idx="248">
                  <c:v>42.621621621621621</c:v>
                </c:pt>
                <c:pt idx="249">
                  <c:v>42.97683397683398</c:v>
                </c:pt>
                <c:pt idx="250">
                  <c:v>42.142857142857146</c:v>
                </c:pt>
                <c:pt idx="251">
                  <c:v>42.35</c:v>
                </c:pt>
                <c:pt idx="252">
                  <c:v>42.397683397683394</c:v>
                </c:pt>
                <c:pt idx="253">
                  <c:v>42.853281853281857</c:v>
                </c:pt>
                <c:pt idx="254">
                  <c:v>43.239382239382238</c:v>
                </c:pt>
                <c:pt idx="255">
                  <c:v>42.667953667953668</c:v>
                </c:pt>
                <c:pt idx="256">
                  <c:v>43.388461538461542</c:v>
                </c:pt>
                <c:pt idx="257">
                  <c:v>43.48262548262548</c:v>
                </c:pt>
                <c:pt idx="258">
                  <c:v>43.577519379844958</c:v>
                </c:pt>
                <c:pt idx="259">
                  <c:v>44.289575289575289</c:v>
                </c:pt>
                <c:pt idx="260">
                  <c:v>43.200772200772199</c:v>
                </c:pt>
                <c:pt idx="261">
                  <c:v>43.176923076923075</c:v>
                </c:pt>
                <c:pt idx="262">
                  <c:v>43.48262548262548</c:v>
                </c:pt>
                <c:pt idx="263">
                  <c:v>43.845559845559848</c:v>
                </c:pt>
                <c:pt idx="264">
                  <c:v>43.895752895752899</c:v>
                </c:pt>
                <c:pt idx="265">
                  <c:v>42.355212355212352</c:v>
                </c:pt>
                <c:pt idx="266">
                  <c:v>43.092307692307692</c:v>
                </c:pt>
                <c:pt idx="267">
                  <c:v>44.034749034749034</c:v>
                </c:pt>
                <c:pt idx="268">
                  <c:v>43.705882352941174</c:v>
                </c:pt>
                <c:pt idx="269">
                  <c:v>44.089147286821706</c:v>
                </c:pt>
                <c:pt idx="270">
                  <c:v>43.124031007751938</c:v>
                </c:pt>
                <c:pt idx="271">
                  <c:v>43.667953667953668</c:v>
                </c:pt>
                <c:pt idx="272">
                  <c:v>43.926356589147289</c:v>
                </c:pt>
                <c:pt idx="273">
                  <c:v>43.972868217054263</c:v>
                </c:pt>
                <c:pt idx="274">
                  <c:v>42.748062015503876</c:v>
                </c:pt>
                <c:pt idx="275">
                  <c:v>43.131274131274132</c:v>
                </c:pt>
                <c:pt idx="276">
                  <c:v>43.666666666666664</c:v>
                </c:pt>
                <c:pt idx="277">
                  <c:v>43.643410852713181</c:v>
                </c:pt>
                <c:pt idx="278">
                  <c:v>44.306201550387598</c:v>
                </c:pt>
                <c:pt idx="279">
                  <c:v>43.027131782945737</c:v>
                </c:pt>
                <c:pt idx="280">
                  <c:v>43.266409266409269</c:v>
                </c:pt>
                <c:pt idx="281">
                  <c:v>44.131782945736433</c:v>
                </c:pt>
                <c:pt idx="282">
                  <c:v>44.52325581395349</c:v>
                </c:pt>
                <c:pt idx="283">
                  <c:v>44.895348837209305</c:v>
                </c:pt>
                <c:pt idx="284">
                  <c:v>43.643410852713181</c:v>
                </c:pt>
                <c:pt idx="285">
                  <c:v>43.903474903474901</c:v>
                </c:pt>
                <c:pt idx="286">
                  <c:v>44.329457364341089</c:v>
                </c:pt>
                <c:pt idx="287">
                  <c:v>44.13565891472868</c:v>
                </c:pt>
                <c:pt idx="288">
                  <c:v>44.406976744186046</c:v>
                </c:pt>
                <c:pt idx="289">
                  <c:v>43.424710424710426</c:v>
                </c:pt>
                <c:pt idx="290">
                  <c:v>43.590733590733592</c:v>
                </c:pt>
                <c:pt idx="291">
                  <c:v>44.065891472868216</c:v>
                </c:pt>
                <c:pt idx="292">
                  <c:v>44.875968992248062</c:v>
                </c:pt>
                <c:pt idx="293">
                  <c:v>44.984189723320156</c:v>
                </c:pt>
                <c:pt idx="294">
                  <c:v>44.108527131782942</c:v>
                </c:pt>
                <c:pt idx="295">
                  <c:v>44.003861003861005</c:v>
                </c:pt>
                <c:pt idx="296">
                  <c:v>44.29457364341085</c:v>
                </c:pt>
                <c:pt idx="297">
                  <c:v>44.674418604651166</c:v>
                </c:pt>
                <c:pt idx="298">
                  <c:v>45.050387596899228</c:v>
                </c:pt>
                <c:pt idx="299">
                  <c:v>43.724806201550386</c:v>
                </c:pt>
                <c:pt idx="300">
                  <c:v>43.405405405405403</c:v>
                </c:pt>
                <c:pt idx="301">
                  <c:v>43.577519379844958</c:v>
                </c:pt>
                <c:pt idx="302">
                  <c:v>44.003875968992247</c:v>
                </c:pt>
                <c:pt idx="303">
                  <c:v>44.492248062015506</c:v>
                </c:pt>
                <c:pt idx="304">
                  <c:v>43.178294573643413</c:v>
                </c:pt>
                <c:pt idx="305">
                  <c:v>43.799227799227801</c:v>
                </c:pt>
                <c:pt idx="306">
                  <c:v>44.027131782945737</c:v>
                </c:pt>
                <c:pt idx="307">
                  <c:v>44.131782945736433</c:v>
                </c:pt>
                <c:pt idx="308">
                  <c:v>44.174418604651166</c:v>
                </c:pt>
                <c:pt idx="309">
                  <c:v>43.162790697674417</c:v>
                </c:pt>
                <c:pt idx="310">
                  <c:v>43.45525291828794</c:v>
                </c:pt>
                <c:pt idx="311">
                  <c:v>43.607843137254903</c:v>
                </c:pt>
                <c:pt idx="312">
                  <c:v>43.7734375</c:v>
                </c:pt>
                <c:pt idx="313">
                  <c:v>44.484375</c:v>
                </c:pt>
                <c:pt idx="314">
                  <c:v>43.01556420233463</c:v>
                </c:pt>
                <c:pt idx="315">
                  <c:v>43.515625</c:v>
                </c:pt>
                <c:pt idx="316">
                  <c:v>43.953488372093027</c:v>
                </c:pt>
                <c:pt idx="317">
                  <c:v>44.751937984496124</c:v>
                </c:pt>
                <c:pt idx="318">
                  <c:v>43.492248062015506</c:v>
                </c:pt>
                <c:pt idx="319">
                  <c:v>43.474903474903478</c:v>
                </c:pt>
                <c:pt idx="320">
                  <c:v>43.755813953488371</c:v>
                </c:pt>
                <c:pt idx="321">
                  <c:v>44.255813953488371</c:v>
                </c:pt>
                <c:pt idx="322">
                  <c:v>45.562015503875969</c:v>
                </c:pt>
                <c:pt idx="323">
                  <c:v>44.763565891472865</c:v>
                </c:pt>
                <c:pt idx="324">
                  <c:v>45.015444015444018</c:v>
                </c:pt>
                <c:pt idx="325">
                  <c:v>45.189922480620154</c:v>
                </c:pt>
                <c:pt idx="326">
                  <c:v>45.344961240310077</c:v>
                </c:pt>
                <c:pt idx="327">
                  <c:v>45.577519379844958</c:v>
                </c:pt>
                <c:pt idx="328">
                  <c:v>43.378151260504204</c:v>
                </c:pt>
                <c:pt idx="329">
                  <c:v>44.262548262548265</c:v>
                </c:pt>
                <c:pt idx="330">
                  <c:v>43.953488372093027</c:v>
                </c:pt>
                <c:pt idx="331">
                  <c:v>44.100775193798448</c:v>
                </c:pt>
                <c:pt idx="332">
                  <c:v>44.824902723735406</c:v>
                </c:pt>
                <c:pt idx="333">
                  <c:v>43.552529182879375</c:v>
                </c:pt>
                <c:pt idx="334">
                  <c:v>43.922178988326849</c:v>
                </c:pt>
                <c:pt idx="335">
                  <c:v>43.926070038910503</c:v>
                </c:pt>
                <c:pt idx="336">
                  <c:v>43.906614785992218</c:v>
                </c:pt>
                <c:pt idx="337">
                  <c:v>44.206225680933855</c:v>
                </c:pt>
                <c:pt idx="338">
                  <c:v>43.537848605577686</c:v>
                </c:pt>
                <c:pt idx="339">
                  <c:v>43.375968992248062</c:v>
                </c:pt>
                <c:pt idx="340">
                  <c:v>43.132295719844358</c:v>
                </c:pt>
                <c:pt idx="341">
                  <c:v>43.1875</c:v>
                </c:pt>
                <c:pt idx="342">
                  <c:v>43.778210116731515</c:v>
                </c:pt>
                <c:pt idx="343">
                  <c:v>41.457364341085274</c:v>
                </c:pt>
                <c:pt idx="344">
                  <c:v>41.719844357976655</c:v>
                </c:pt>
                <c:pt idx="345">
                  <c:v>42.809338521400775</c:v>
                </c:pt>
                <c:pt idx="346">
                  <c:v>43.59375</c:v>
                </c:pt>
                <c:pt idx="347">
                  <c:v>42.71875</c:v>
                </c:pt>
                <c:pt idx="348">
                  <c:v>42.736434108527135</c:v>
                </c:pt>
                <c:pt idx="349">
                  <c:v>42.980544747081709</c:v>
                </c:pt>
                <c:pt idx="350">
                  <c:v>43.2568093385214</c:v>
                </c:pt>
                <c:pt idx="351">
                  <c:v>43.789883268482491</c:v>
                </c:pt>
                <c:pt idx="352">
                  <c:v>43.054474708171206</c:v>
                </c:pt>
                <c:pt idx="353">
                  <c:v>42.996124031007753</c:v>
                </c:pt>
                <c:pt idx="354">
                  <c:v>43.525291828793776</c:v>
                </c:pt>
                <c:pt idx="355">
                  <c:v>43.731517509727624</c:v>
                </c:pt>
                <c:pt idx="356">
                  <c:v>44.346303501945528</c:v>
                </c:pt>
                <c:pt idx="357">
                  <c:v>43.389105058365757</c:v>
                </c:pt>
                <c:pt idx="358">
                  <c:v>43.348837209302324</c:v>
                </c:pt>
                <c:pt idx="359">
                  <c:v>43.548638132295721</c:v>
                </c:pt>
                <c:pt idx="360">
                  <c:v>43.52918287937743</c:v>
                </c:pt>
                <c:pt idx="361">
                  <c:v>44.042801556420237</c:v>
                </c:pt>
                <c:pt idx="362">
                  <c:v>42.112840466926073</c:v>
                </c:pt>
                <c:pt idx="363">
                  <c:v>42.428015564202333</c:v>
                </c:pt>
                <c:pt idx="364">
                  <c:v>43.007782101167315</c:v>
                </c:pt>
                <c:pt idx="365">
                  <c:v>43.723735408560309</c:v>
                </c:pt>
                <c:pt idx="366">
                  <c:v>43.101167315175097</c:v>
                </c:pt>
                <c:pt idx="367">
                  <c:v>43.468992248062015</c:v>
                </c:pt>
                <c:pt idx="368">
                  <c:v>43.871595330739297</c:v>
                </c:pt>
                <c:pt idx="369">
                  <c:v>44.252918287937746</c:v>
                </c:pt>
                <c:pt idx="370">
                  <c:v>44.98443579766537</c:v>
                </c:pt>
                <c:pt idx="371">
                  <c:v>43.739299610894939</c:v>
                </c:pt>
                <c:pt idx="372">
                  <c:v>44.147286821705428</c:v>
                </c:pt>
                <c:pt idx="373">
                  <c:v>44.587548638132297</c:v>
                </c:pt>
                <c:pt idx="374">
                  <c:v>44.163424124513618</c:v>
                </c:pt>
                <c:pt idx="375">
                  <c:v>42.926070038910503</c:v>
                </c:pt>
                <c:pt idx="376">
                  <c:v>43.163424124513618</c:v>
                </c:pt>
                <c:pt idx="377">
                  <c:v>44.042801556420237</c:v>
                </c:pt>
                <c:pt idx="378">
                  <c:v>44.52918287937743</c:v>
                </c:pt>
                <c:pt idx="379">
                  <c:v>45.416342412451364</c:v>
                </c:pt>
                <c:pt idx="380">
                  <c:v>44.498054474708169</c:v>
                </c:pt>
                <c:pt idx="381">
                  <c:v>44.872093023255815</c:v>
                </c:pt>
                <c:pt idx="382">
                  <c:v>45.163424124513618</c:v>
                </c:pt>
                <c:pt idx="383">
                  <c:v>45.319066147859921</c:v>
                </c:pt>
                <c:pt idx="384">
                  <c:v>46.225680933852139</c:v>
                </c:pt>
                <c:pt idx="385">
                  <c:v>45.40234375</c:v>
                </c:pt>
                <c:pt idx="386">
                  <c:v>45.472868217054263</c:v>
                </c:pt>
                <c:pt idx="387">
                  <c:v>45.052419354838712</c:v>
                </c:pt>
                <c:pt idx="388">
                  <c:v>45.642023346303503</c:v>
                </c:pt>
                <c:pt idx="389">
                  <c:v>45.75875486381323</c:v>
                </c:pt>
                <c:pt idx="390">
                  <c:v>43.988326848249024</c:v>
                </c:pt>
                <c:pt idx="391">
                  <c:v>43.771317829457367</c:v>
                </c:pt>
                <c:pt idx="392">
                  <c:v>43.264591439688715</c:v>
                </c:pt>
                <c:pt idx="393">
                  <c:v>43.276264591439691</c:v>
                </c:pt>
                <c:pt idx="394">
                  <c:v>42.295719844357976</c:v>
                </c:pt>
                <c:pt idx="395">
                  <c:v>42.209302325581397</c:v>
                </c:pt>
                <c:pt idx="396">
                  <c:v>42.046692607003891</c:v>
                </c:pt>
                <c:pt idx="397">
                  <c:v>42.24124513618677</c:v>
                </c:pt>
                <c:pt idx="398">
                  <c:v>41.906614785992218</c:v>
                </c:pt>
                <c:pt idx="399">
                  <c:v>42.673151750972764</c:v>
                </c:pt>
                <c:pt idx="400">
                  <c:v>43.260700389105061</c:v>
                </c:pt>
                <c:pt idx="401">
                  <c:v>43.591439688715951</c:v>
                </c:pt>
                <c:pt idx="402">
                  <c:v>44.260700389105061</c:v>
                </c:pt>
                <c:pt idx="403">
                  <c:v>43.04296875</c:v>
                </c:pt>
                <c:pt idx="404">
                  <c:v>43.5390625</c:v>
                </c:pt>
                <c:pt idx="405">
                  <c:v>44.1796875</c:v>
                </c:pt>
                <c:pt idx="406">
                  <c:v>44.72265625</c:v>
                </c:pt>
                <c:pt idx="407">
                  <c:v>45.41796875</c:v>
                </c:pt>
                <c:pt idx="408">
                  <c:v>43.627906976744185</c:v>
                </c:pt>
                <c:pt idx="409">
                  <c:v>43.853754940711461</c:v>
                </c:pt>
                <c:pt idx="410">
                  <c:v>44.416342412451364</c:v>
                </c:pt>
                <c:pt idx="411">
                  <c:v>44.789883268482491</c:v>
                </c:pt>
                <c:pt idx="412">
                  <c:v>43.424124513618679</c:v>
                </c:pt>
                <c:pt idx="413">
                  <c:v>43.740310077519382</c:v>
                </c:pt>
                <c:pt idx="414">
                  <c:v>44.003891050583661</c:v>
                </c:pt>
                <c:pt idx="415">
                  <c:v>44.085603112840467</c:v>
                </c:pt>
                <c:pt idx="416">
                  <c:v>44.303501945525291</c:v>
                </c:pt>
                <c:pt idx="417">
                  <c:v>43.856031128404666</c:v>
                </c:pt>
                <c:pt idx="418">
                  <c:v>44.548638132295721</c:v>
                </c:pt>
                <c:pt idx="419">
                  <c:v>44.988326848249024</c:v>
                </c:pt>
                <c:pt idx="420">
                  <c:v>45</c:v>
                </c:pt>
                <c:pt idx="421">
                  <c:v>45.505836575875485</c:v>
                </c:pt>
                <c:pt idx="422">
                  <c:v>44.447470817120625</c:v>
                </c:pt>
                <c:pt idx="423">
                  <c:v>44.887596899224803</c:v>
                </c:pt>
                <c:pt idx="424">
                  <c:v>44.653696498054472</c:v>
                </c:pt>
                <c:pt idx="425">
                  <c:v>44.560311284046691</c:v>
                </c:pt>
                <c:pt idx="426">
                  <c:v>45.400778210116734</c:v>
                </c:pt>
                <c:pt idx="427">
                  <c:v>44.093385214007782</c:v>
                </c:pt>
                <c:pt idx="428">
                  <c:v>43.70703125</c:v>
                </c:pt>
                <c:pt idx="429">
                  <c:v>44.08984375</c:v>
                </c:pt>
                <c:pt idx="430">
                  <c:v>44.548638132295721</c:v>
                </c:pt>
                <c:pt idx="431">
                  <c:v>43.400778210116734</c:v>
                </c:pt>
                <c:pt idx="432">
                  <c:v>43.589147286821706</c:v>
                </c:pt>
                <c:pt idx="433">
                  <c:v>43.421875</c:v>
                </c:pt>
                <c:pt idx="434">
                  <c:v>43.571984435797667</c:v>
                </c:pt>
                <c:pt idx="435">
                  <c:v>44.237354085603116</c:v>
                </c:pt>
                <c:pt idx="436">
                  <c:v>43.116731517509727</c:v>
                </c:pt>
                <c:pt idx="437">
                  <c:v>43.684824902723733</c:v>
                </c:pt>
                <c:pt idx="438">
                  <c:v>43.953307392996109</c:v>
                </c:pt>
                <c:pt idx="439">
                  <c:v>44.396887159533073</c:v>
                </c:pt>
                <c:pt idx="440">
                  <c:v>44.945525291828794</c:v>
                </c:pt>
                <c:pt idx="441">
                  <c:v>44.389105058365757</c:v>
                </c:pt>
                <c:pt idx="442">
                  <c:v>44.661478599221788</c:v>
                </c:pt>
                <c:pt idx="443">
                  <c:v>44.501945525291831</c:v>
                </c:pt>
                <c:pt idx="444">
                  <c:v>44.400778210116734</c:v>
                </c:pt>
                <c:pt idx="445">
                  <c:v>44.887159533073927</c:v>
                </c:pt>
                <c:pt idx="446">
                  <c:v>44.225680933852139</c:v>
                </c:pt>
                <c:pt idx="447">
                  <c:v>44.276264591439691</c:v>
                </c:pt>
                <c:pt idx="448">
                  <c:v>44.505836575875485</c:v>
                </c:pt>
                <c:pt idx="449">
                  <c:v>44.649805447470818</c:v>
                </c:pt>
                <c:pt idx="450">
                  <c:v>44.945525291828794</c:v>
                </c:pt>
                <c:pt idx="451">
                  <c:v>43.533073929961091</c:v>
                </c:pt>
                <c:pt idx="452">
                  <c:v>43.426356589147289</c:v>
                </c:pt>
                <c:pt idx="453">
                  <c:v>43.396887159533073</c:v>
                </c:pt>
                <c:pt idx="454">
                  <c:v>43.591439688715951</c:v>
                </c:pt>
                <c:pt idx="455">
                  <c:v>43.848249027237351</c:v>
                </c:pt>
                <c:pt idx="456">
                  <c:v>42.279069767441861</c:v>
                </c:pt>
                <c:pt idx="457">
                  <c:v>42.810077519379846</c:v>
                </c:pt>
                <c:pt idx="458">
                  <c:v>42.642023346303503</c:v>
                </c:pt>
                <c:pt idx="459">
                  <c:v>43.007782101167315</c:v>
                </c:pt>
                <c:pt idx="460">
                  <c:v>43.356589147286819</c:v>
                </c:pt>
                <c:pt idx="461">
                  <c:v>42.441860465116278</c:v>
                </c:pt>
                <c:pt idx="462">
                  <c:v>42.984496124031011</c:v>
                </c:pt>
                <c:pt idx="463">
                  <c:v>43.120622568093388</c:v>
                </c:pt>
                <c:pt idx="464">
                  <c:v>43.070038910505836</c:v>
                </c:pt>
                <c:pt idx="465">
                  <c:v>43.7704280155642</c:v>
                </c:pt>
                <c:pt idx="466">
                  <c:v>42.720930232558139</c:v>
                </c:pt>
                <c:pt idx="467">
                  <c:v>42.771317829457367</c:v>
                </c:pt>
                <c:pt idx="468">
                  <c:v>42.895348837209305</c:v>
                </c:pt>
                <c:pt idx="469">
                  <c:v>43.961240310077521</c:v>
                </c:pt>
                <c:pt idx="470">
                  <c:v>41.736434108527135</c:v>
                </c:pt>
                <c:pt idx="471">
                  <c:v>42.007751937984494</c:v>
                </c:pt>
                <c:pt idx="472">
                  <c:v>41.949612403100772</c:v>
                </c:pt>
                <c:pt idx="473">
                  <c:v>42.20542635658915</c:v>
                </c:pt>
                <c:pt idx="474">
                  <c:v>42.934108527131784</c:v>
                </c:pt>
                <c:pt idx="475">
                  <c:v>41.728682170542633</c:v>
                </c:pt>
                <c:pt idx="476">
                  <c:v>41.814671814671811</c:v>
                </c:pt>
                <c:pt idx="477">
                  <c:v>42.18217054263566</c:v>
                </c:pt>
                <c:pt idx="478">
                  <c:v>42.596899224806201</c:v>
                </c:pt>
                <c:pt idx="479">
                  <c:v>43.02325581395349</c:v>
                </c:pt>
                <c:pt idx="480">
                  <c:v>41.600775193798448</c:v>
                </c:pt>
                <c:pt idx="481">
                  <c:v>42.19305019305019</c:v>
                </c:pt>
                <c:pt idx="482">
                  <c:v>42.413127413127413</c:v>
                </c:pt>
                <c:pt idx="483">
                  <c:v>42.714285714285715</c:v>
                </c:pt>
                <c:pt idx="484">
                  <c:v>42.945945945945944</c:v>
                </c:pt>
                <c:pt idx="485">
                  <c:v>41.702702702702702</c:v>
                </c:pt>
                <c:pt idx="486">
                  <c:v>41.988416988416986</c:v>
                </c:pt>
                <c:pt idx="487">
                  <c:v>42.406976744186046</c:v>
                </c:pt>
                <c:pt idx="488">
                  <c:v>42.79457364341085</c:v>
                </c:pt>
                <c:pt idx="489">
                  <c:v>43.077519379844958</c:v>
                </c:pt>
                <c:pt idx="490">
                  <c:v>42.348837209302324</c:v>
                </c:pt>
                <c:pt idx="491">
                  <c:v>42.150579150579148</c:v>
                </c:pt>
                <c:pt idx="492">
                  <c:v>42.213178294573645</c:v>
                </c:pt>
                <c:pt idx="493">
                  <c:v>42.213178294573645</c:v>
                </c:pt>
                <c:pt idx="494">
                  <c:v>42.728682170542633</c:v>
                </c:pt>
                <c:pt idx="495">
                  <c:v>40.942084942084939</c:v>
                </c:pt>
                <c:pt idx="496">
                  <c:v>40.953488372093027</c:v>
                </c:pt>
                <c:pt idx="497">
                  <c:v>41.046511627906973</c:v>
                </c:pt>
                <c:pt idx="498">
                  <c:v>41.306201550387598</c:v>
                </c:pt>
                <c:pt idx="499">
                  <c:v>40.395348837209305</c:v>
                </c:pt>
                <c:pt idx="500">
                  <c:v>40.915057915057915</c:v>
                </c:pt>
                <c:pt idx="501">
                  <c:v>41.162790697674417</c:v>
                </c:pt>
                <c:pt idx="502">
                  <c:v>41.468992248062015</c:v>
                </c:pt>
                <c:pt idx="503">
                  <c:v>41.824902723735406</c:v>
                </c:pt>
                <c:pt idx="504">
                  <c:v>40.713178294573645</c:v>
                </c:pt>
                <c:pt idx="505">
                  <c:v>40.884169884169886</c:v>
                </c:pt>
                <c:pt idx="506">
                  <c:v>40.972868217054263</c:v>
                </c:pt>
                <c:pt idx="507">
                  <c:v>41.120155038759691</c:v>
                </c:pt>
                <c:pt idx="508">
                  <c:v>41.643410852713181</c:v>
                </c:pt>
                <c:pt idx="509">
                  <c:v>41.18217054263566</c:v>
                </c:pt>
                <c:pt idx="510">
                  <c:v>41.814671814671811</c:v>
                </c:pt>
                <c:pt idx="511">
                  <c:v>41.922480620155042</c:v>
                </c:pt>
                <c:pt idx="512">
                  <c:v>42.031128404669261</c:v>
                </c:pt>
                <c:pt idx="513">
                  <c:v>42.070038910505836</c:v>
                </c:pt>
                <c:pt idx="514">
                  <c:v>40.65891472868217</c:v>
                </c:pt>
                <c:pt idx="515">
                  <c:v>41.007692307692309</c:v>
                </c:pt>
                <c:pt idx="516">
                  <c:v>41.084942084942085</c:v>
                </c:pt>
                <c:pt idx="517">
                  <c:v>41</c:v>
                </c:pt>
                <c:pt idx="518">
                  <c:v>41.465116279069768</c:v>
                </c:pt>
                <c:pt idx="519">
                  <c:v>39.992248062015506</c:v>
                </c:pt>
                <c:pt idx="520">
                  <c:v>40.387596899224803</c:v>
                </c:pt>
                <c:pt idx="521">
                  <c:v>40.953488372093027</c:v>
                </c:pt>
                <c:pt idx="522">
                  <c:v>41.286821705426355</c:v>
                </c:pt>
                <c:pt idx="523">
                  <c:v>39.922480620155042</c:v>
                </c:pt>
                <c:pt idx="524">
                  <c:v>40.610038610038607</c:v>
                </c:pt>
                <c:pt idx="525">
                  <c:v>41.02325581395349</c:v>
                </c:pt>
                <c:pt idx="526">
                  <c:v>41.484496124031011</c:v>
                </c:pt>
                <c:pt idx="527">
                  <c:v>41.666666666666664</c:v>
                </c:pt>
                <c:pt idx="528">
                  <c:v>40.565891472868216</c:v>
                </c:pt>
                <c:pt idx="529">
                  <c:v>41.038610038610038</c:v>
                </c:pt>
                <c:pt idx="530">
                  <c:v>41.311284046692606</c:v>
                </c:pt>
                <c:pt idx="531">
                  <c:v>41.457364341085274</c:v>
                </c:pt>
                <c:pt idx="532">
                  <c:v>42.162790697674417</c:v>
                </c:pt>
                <c:pt idx="533">
                  <c:v>40.832684824902721</c:v>
                </c:pt>
                <c:pt idx="534">
                  <c:v>40.558139534883722</c:v>
                </c:pt>
                <c:pt idx="535">
                  <c:v>40.338521400778212</c:v>
                </c:pt>
                <c:pt idx="536">
                  <c:v>40.396887159533073</c:v>
                </c:pt>
                <c:pt idx="537">
                  <c:v>40.708171206225678</c:v>
                </c:pt>
                <c:pt idx="538">
                  <c:v>39.330739299610897</c:v>
                </c:pt>
                <c:pt idx="539">
                  <c:v>40.038759689922479</c:v>
                </c:pt>
                <c:pt idx="540">
                  <c:v>40.961089494163424</c:v>
                </c:pt>
                <c:pt idx="541">
                  <c:v>40.949416342412448</c:v>
                </c:pt>
                <c:pt idx="542">
                  <c:v>41.070038910505836</c:v>
                </c:pt>
                <c:pt idx="543">
                  <c:v>40.085603112840467</c:v>
                </c:pt>
                <c:pt idx="544">
                  <c:v>40.434108527131784</c:v>
                </c:pt>
                <c:pt idx="545">
                  <c:v>40.906614785992218</c:v>
                </c:pt>
                <c:pt idx="546">
                  <c:v>41.147859922178988</c:v>
                </c:pt>
                <c:pt idx="547">
                  <c:v>41.484496124031011</c:v>
                </c:pt>
                <c:pt idx="548">
                  <c:v>40.251937984496124</c:v>
                </c:pt>
                <c:pt idx="549">
                  <c:v>40.554263565891475</c:v>
                </c:pt>
                <c:pt idx="550">
                  <c:v>40.647286821705428</c:v>
                </c:pt>
                <c:pt idx="551">
                  <c:v>40.732558139534881</c:v>
                </c:pt>
                <c:pt idx="552">
                  <c:v>41.13565891472868</c:v>
                </c:pt>
                <c:pt idx="553">
                  <c:v>40.310077519379846</c:v>
                </c:pt>
                <c:pt idx="554">
                  <c:v>40.675675675675677</c:v>
                </c:pt>
                <c:pt idx="555">
                  <c:v>40.875</c:v>
                </c:pt>
                <c:pt idx="556">
                  <c:v>41.328125</c:v>
                </c:pt>
                <c:pt idx="557">
                  <c:v>41.54296875</c:v>
                </c:pt>
                <c:pt idx="558">
                  <c:v>40.953307392996109</c:v>
                </c:pt>
                <c:pt idx="559">
                  <c:v>41.24124513618677</c:v>
                </c:pt>
                <c:pt idx="560">
                  <c:v>41.614785992217897</c:v>
                </c:pt>
                <c:pt idx="561">
                  <c:v>41.68359375</c:v>
                </c:pt>
                <c:pt idx="562">
                  <c:v>42.326848249027236</c:v>
                </c:pt>
                <c:pt idx="563">
                  <c:v>40.426356589147289</c:v>
                </c:pt>
                <c:pt idx="564">
                  <c:v>40.926070038910503</c:v>
                </c:pt>
                <c:pt idx="565">
                  <c:v>41.354085603112843</c:v>
                </c:pt>
                <c:pt idx="566">
                  <c:v>42.536964980544745</c:v>
                </c:pt>
                <c:pt idx="567">
                  <c:v>41.54474708171206</c:v>
                </c:pt>
                <c:pt idx="568">
                  <c:v>42.170542635658911</c:v>
                </c:pt>
                <c:pt idx="569">
                  <c:v>42.587548638132297</c:v>
                </c:pt>
                <c:pt idx="570">
                  <c:v>42.859922178988327</c:v>
                </c:pt>
                <c:pt idx="571">
                  <c:v>43.626459143968873</c:v>
                </c:pt>
                <c:pt idx="572">
                  <c:v>42.731517509727624</c:v>
                </c:pt>
                <c:pt idx="573">
                  <c:v>42.701550387596896</c:v>
                </c:pt>
                <c:pt idx="574">
                  <c:v>43</c:v>
                </c:pt>
                <c:pt idx="575">
                  <c:v>42.953125</c:v>
                </c:pt>
                <c:pt idx="576">
                  <c:v>43.46875</c:v>
                </c:pt>
                <c:pt idx="577">
                  <c:v>42.24124513618677</c:v>
                </c:pt>
                <c:pt idx="578">
                  <c:v>41.9609375</c:v>
                </c:pt>
                <c:pt idx="579">
                  <c:v>42.1796875</c:v>
                </c:pt>
                <c:pt idx="580">
                  <c:v>42.540856031128406</c:v>
                </c:pt>
                <c:pt idx="581">
                  <c:v>42.840466926070036</c:v>
                </c:pt>
                <c:pt idx="582">
                  <c:v>41.245136186770431</c:v>
                </c:pt>
                <c:pt idx="583">
                  <c:v>41.404669260700388</c:v>
                </c:pt>
                <c:pt idx="584">
                  <c:v>42.194552529182879</c:v>
                </c:pt>
                <c:pt idx="585">
                  <c:v>42.424124513618679</c:v>
                </c:pt>
                <c:pt idx="586">
                  <c:v>43.151750972762649</c:v>
                </c:pt>
                <c:pt idx="587">
                  <c:v>42.715953307392994</c:v>
                </c:pt>
                <c:pt idx="588">
                  <c:v>42.903100775193799</c:v>
                </c:pt>
                <c:pt idx="589">
                  <c:v>43.564202334630352</c:v>
                </c:pt>
                <c:pt idx="590">
                  <c:v>43.980544747081709</c:v>
                </c:pt>
                <c:pt idx="591">
                  <c:v>44.945525291828794</c:v>
                </c:pt>
                <c:pt idx="592">
                  <c:v>43.338521400778212</c:v>
                </c:pt>
                <c:pt idx="593">
                  <c:v>44.0390625</c:v>
                </c:pt>
                <c:pt idx="594">
                  <c:v>44.5703125</c:v>
                </c:pt>
                <c:pt idx="595">
                  <c:v>44.625</c:v>
                </c:pt>
                <c:pt idx="596">
                  <c:v>43.625</c:v>
                </c:pt>
                <c:pt idx="597">
                  <c:v>43.48828125</c:v>
                </c:pt>
                <c:pt idx="598">
                  <c:v>44.2734375</c:v>
                </c:pt>
                <c:pt idx="599">
                  <c:v>44.46875</c:v>
                </c:pt>
                <c:pt idx="600">
                  <c:v>44.5390625</c:v>
                </c:pt>
                <c:pt idx="601">
                  <c:v>43.1015625</c:v>
                </c:pt>
                <c:pt idx="602">
                  <c:v>43.120622568093388</c:v>
                </c:pt>
                <c:pt idx="603">
                  <c:v>42.98046875</c:v>
                </c:pt>
                <c:pt idx="604">
                  <c:v>43.0859375</c:v>
                </c:pt>
                <c:pt idx="605">
                  <c:v>43.10546875</c:v>
                </c:pt>
                <c:pt idx="606">
                  <c:v>42.63671875</c:v>
                </c:pt>
                <c:pt idx="607">
                  <c:v>42.86328125</c:v>
                </c:pt>
                <c:pt idx="608">
                  <c:v>43.4453125</c:v>
                </c:pt>
                <c:pt idx="609">
                  <c:v>44.12109375</c:v>
                </c:pt>
                <c:pt idx="610">
                  <c:v>44.19140625</c:v>
                </c:pt>
                <c:pt idx="611">
                  <c:v>42.913043478260867</c:v>
                </c:pt>
                <c:pt idx="612">
                  <c:v>42.430830039525695</c:v>
                </c:pt>
                <c:pt idx="613">
                  <c:v>42.739130434782609</c:v>
                </c:pt>
                <c:pt idx="614">
                  <c:v>43.372549019607845</c:v>
                </c:pt>
                <c:pt idx="615">
                  <c:v>42.584313725490198</c:v>
                </c:pt>
                <c:pt idx="616">
                  <c:v>42.337254901960783</c:v>
                </c:pt>
                <c:pt idx="617">
                  <c:v>43.090551181102363</c:v>
                </c:pt>
                <c:pt idx="618">
                  <c:v>43.49212598425197</c:v>
                </c:pt>
                <c:pt idx="619">
                  <c:v>43.736220472440948</c:v>
                </c:pt>
                <c:pt idx="620">
                  <c:v>42.362204724409452</c:v>
                </c:pt>
                <c:pt idx="621">
                  <c:v>42.568627450980394</c:v>
                </c:pt>
                <c:pt idx="622">
                  <c:v>43.196850393700785</c:v>
                </c:pt>
                <c:pt idx="623">
                  <c:v>42.838582677165356</c:v>
                </c:pt>
                <c:pt idx="624">
                  <c:v>41.732283464566926</c:v>
                </c:pt>
                <c:pt idx="625">
                  <c:v>41.905882352941177</c:v>
                </c:pt>
                <c:pt idx="626">
                  <c:v>42.275590551181104</c:v>
                </c:pt>
                <c:pt idx="627">
                  <c:v>42.464566929133859</c:v>
                </c:pt>
                <c:pt idx="628">
                  <c:v>42.34251968503937</c:v>
                </c:pt>
                <c:pt idx="629">
                  <c:v>41.448818897637793</c:v>
                </c:pt>
                <c:pt idx="630">
                  <c:v>41.643137254901958</c:v>
                </c:pt>
                <c:pt idx="631">
                  <c:v>42.090551181102363</c:v>
                </c:pt>
                <c:pt idx="632">
                  <c:v>42.444881889763778</c:v>
                </c:pt>
                <c:pt idx="633">
                  <c:v>42.716535433070867</c:v>
                </c:pt>
                <c:pt idx="634">
                  <c:v>41.972440944881889</c:v>
                </c:pt>
                <c:pt idx="635">
                  <c:v>41.737254901960782</c:v>
                </c:pt>
                <c:pt idx="636">
                  <c:v>42.062992125984252</c:v>
                </c:pt>
                <c:pt idx="637">
                  <c:v>42.216535433070867</c:v>
                </c:pt>
                <c:pt idx="638">
                  <c:v>42.442687747035571</c:v>
                </c:pt>
                <c:pt idx="639">
                  <c:v>41.063241106719367</c:v>
                </c:pt>
                <c:pt idx="640">
                  <c:v>40.701960784313727</c:v>
                </c:pt>
                <c:pt idx="641">
                  <c:v>40.606299212598422</c:v>
                </c:pt>
                <c:pt idx="642">
                  <c:v>40.244094488188978</c:v>
                </c:pt>
                <c:pt idx="643">
                  <c:v>39.322834645669289</c:v>
                </c:pt>
                <c:pt idx="644">
                  <c:v>38.976377952755904</c:v>
                </c:pt>
                <c:pt idx="645">
                  <c:v>38.648000000000003</c:v>
                </c:pt>
                <c:pt idx="646">
                  <c:v>39.582677165354333</c:v>
                </c:pt>
                <c:pt idx="647">
                  <c:v>39.133858267716533</c:v>
                </c:pt>
                <c:pt idx="648">
                  <c:v>39.759842519685037</c:v>
                </c:pt>
                <c:pt idx="649">
                  <c:v>40.248031496062993</c:v>
                </c:pt>
                <c:pt idx="650">
                  <c:v>40.751968503937007</c:v>
                </c:pt>
                <c:pt idx="651">
                  <c:v>41.830708661417326</c:v>
                </c:pt>
                <c:pt idx="652">
                  <c:v>41.035433070866141</c:v>
                </c:pt>
                <c:pt idx="653">
                  <c:v>41.311023622047244</c:v>
                </c:pt>
                <c:pt idx="654">
                  <c:v>41.980314960629919</c:v>
                </c:pt>
                <c:pt idx="655">
                  <c:v>42.346456692913385</c:v>
                </c:pt>
                <c:pt idx="656">
                  <c:v>43.019685039370081</c:v>
                </c:pt>
                <c:pt idx="657">
                  <c:v>41.4</c:v>
                </c:pt>
                <c:pt idx="658">
                  <c:v>41.425196850393704</c:v>
                </c:pt>
                <c:pt idx="659">
                  <c:v>41.696850393700785</c:v>
                </c:pt>
                <c:pt idx="660">
                  <c:v>41.732283464566926</c:v>
                </c:pt>
                <c:pt idx="661">
                  <c:v>40.771653543307089</c:v>
                </c:pt>
                <c:pt idx="662">
                  <c:v>40.745098039215684</c:v>
                </c:pt>
                <c:pt idx="663">
                  <c:v>41.015748031496067</c:v>
                </c:pt>
                <c:pt idx="664">
                  <c:v>41.205533596837945</c:v>
                </c:pt>
                <c:pt idx="665">
                  <c:v>41.719367588932805</c:v>
                </c:pt>
                <c:pt idx="666">
                  <c:v>40.845849802371539</c:v>
                </c:pt>
                <c:pt idx="667">
                  <c:v>41.677165354330711</c:v>
                </c:pt>
                <c:pt idx="668">
                  <c:v>42.284584980237156</c:v>
                </c:pt>
                <c:pt idx="669">
                  <c:v>42.701195219123505</c:v>
                </c:pt>
                <c:pt idx="670">
                  <c:v>43.932806324110672</c:v>
                </c:pt>
                <c:pt idx="671">
                  <c:v>43.067193675889328</c:v>
                </c:pt>
                <c:pt idx="672">
                  <c:v>43.035573122529641</c:v>
                </c:pt>
                <c:pt idx="673">
                  <c:v>43.011857707509883</c:v>
                </c:pt>
                <c:pt idx="674">
                  <c:v>42.703557312252961</c:v>
                </c:pt>
                <c:pt idx="675">
                  <c:v>43.422924901185773</c:v>
                </c:pt>
                <c:pt idx="676">
                  <c:v>41.758893280632414</c:v>
                </c:pt>
                <c:pt idx="677">
                  <c:v>42.035573122529641</c:v>
                </c:pt>
                <c:pt idx="678">
                  <c:v>41.980237154150196</c:v>
                </c:pt>
                <c:pt idx="679">
                  <c:v>42.810276679841898</c:v>
                </c:pt>
                <c:pt idx="680">
                  <c:v>41.573122529644266</c:v>
                </c:pt>
                <c:pt idx="681">
                  <c:v>41.415019762845851</c:v>
                </c:pt>
                <c:pt idx="682">
                  <c:v>41.130434782608695</c:v>
                </c:pt>
                <c:pt idx="683">
                  <c:v>40.980237154150196</c:v>
                </c:pt>
                <c:pt idx="684">
                  <c:v>41.430830039525695</c:v>
                </c:pt>
                <c:pt idx="685">
                  <c:v>40.980079681274901</c:v>
                </c:pt>
                <c:pt idx="686">
                  <c:v>41.397637795275593</c:v>
                </c:pt>
                <c:pt idx="687">
                  <c:v>41.620553359683797</c:v>
                </c:pt>
                <c:pt idx="688">
                  <c:v>41.569169960474305</c:v>
                </c:pt>
                <c:pt idx="689">
                  <c:v>41.387351778656125</c:v>
                </c:pt>
                <c:pt idx="690">
                  <c:v>40.142292490118578</c:v>
                </c:pt>
                <c:pt idx="691">
                  <c:v>40.531496062992126</c:v>
                </c:pt>
                <c:pt idx="692">
                  <c:v>40.51383399209486</c:v>
                </c:pt>
                <c:pt idx="693">
                  <c:v>40.525691699604742</c:v>
                </c:pt>
                <c:pt idx="694">
                  <c:v>40.909090909090907</c:v>
                </c:pt>
                <c:pt idx="695">
                  <c:v>40.296442687747039</c:v>
                </c:pt>
                <c:pt idx="696">
                  <c:v>40.366141732283467</c:v>
                </c:pt>
                <c:pt idx="697">
                  <c:v>40.373015873015873</c:v>
                </c:pt>
                <c:pt idx="698">
                  <c:v>39.960317460317462</c:v>
                </c:pt>
                <c:pt idx="699">
                  <c:v>40.154761904761905</c:v>
                </c:pt>
                <c:pt idx="700">
                  <c:v>38.762845849802375</c:v>
                </c:pt>
                <c:pt idx="701">
                  <c:v>39.035714285714285</c:v>
                </c:pt>
                <c:pt idx="702">
                  <c:v>39.392857142857146</c:v>
                </c:pt>
                <c:pt idx="703">
                  <c:v>39.25</c:v>
                </c:pt>
                <c:pt idx="704">
                  <c:v>39.66798418972332</c:v>
                </c:pt>
                <c:pt idx="705">
                  <c:v>38.377510040160644</c:v>
                </c:pt>
                <c:pt idx="706">
                  <c:v>38.401574803149607</c:v>
                </c:pt>
                <c:pt idx="707">
                  <c:v>39.312252964426875</c:v>
                </c:pt>
                <c:pt idx="708">
                  <c:v>39.730923694779115</c:v>
                </c:pt>
                <c:pt idx="709">
                  <c:v>37.656126482213438</c:v>
                </c:pt>
                <c:pt idx="710">
                  <c:v>38.264822134387352</c:v>
                </c:pt>
                <c:pt idx="711">
                  <c:v>38.351778656126484</c:v>
                </c:pt>
                <c:pt idx="712">
                  <c:v>38.595238095238095</c:v>
                </c:pt>
                <c:pt idx="713">
                  <c:v>39.083333333333336</c:v>
                </c:pt>
                <c:pt idx="714">
                  <c:v>37.909090909090907</c:v>
                </c:pt>
                <c:pt idx="715">
                  <c:v>38.122047244094489</c:v>
                </c:pt>
                <c:pt idx="716">
                  <c:v>38.363636363636367</c:v>
                </c:pt>
                <c:pt idx="717">
                  <c:v>38.33201581027668</c:v>
                </c:pt>
                <c:pt idx="718">
                  <c:v>38.789682539682538</c:v>
                </c:pt>
                <c:pt idx="719">
                  <c:v>37.707509881422922</c:v>
                </c:pt>
                <c:pt idx="720">
                  <c:v>37.610236220472444</c:v>
                </c:pt>
                <c:pt idx="721">
                  <c:v>37.976284584980235</c:v>
                </c:pt>
                <c:pt idx="722">
                  <c:v>38.122529644268774</c:v>
                </c:pt>
                <c:pt idx="723">
                  <c:v>38.213438735177867</c:v>
                </c:pt>
                <c:pt idx="724">
                  <c:v>37.158730158730158</c:v>
                </c:pt>
                <c:pt idx="725">
                  <c:v>36.909090909090907</c:v>
                </c:pt>
                <c:pt idx="726">
                  <c:v>36.88095238095238</c:v>
                </c:pt>
                <c:pt idx="727">
                  <c:v>37.480158730158728</c:v>
                </c:pt>
                <c:pt idx="728">
                  <c:v>37.432539682539684</c:v>
                </c:pt>
                <c:pt idx="729">
                  <c:v>35.756972111553786</c:v>
                </c:pt>
                <c:pt idx="730">
                  <c:v>35.758893280632414</c:v>
                </c:pt>
                <c:pt idx="731">
                  <c:v>36.480158730158728</c:v>
                </c:pt>
                <c:pt idx="732">
                  <c:v>36.964285714285715</c:v>
                </c:pt>
                <c:pt idx="733">
                  <c:v>37.599206349206348</c:v>
                </c:pt>
                <c:pt idx="734">
                  <c:v>36.61904761904762</c:v>
                </c:pt>
                <c:pt idx="735">
                  <c:v>36.727272727272727</c:v>
                </c:pt>
                <c:pt idx="736">
                  <c:v>36.543650793650791</c:v>
                </c:pt>
                <c:pt idx="737">
                  <c:v>36.626984126984127</c:v>
                </c:pt>
                <c:pt idx="738">
                  <c:v>37.080321285140563</c:v>
                </c:pt>
                <c:pt idx="739">
                  <c:v>36.138339920948617</c:v>
                </c:pt>
                <c:pt idx="740">
                  <c:v>36.484251968503933</c:v>
                </c:pt>
                <c:pt idx="741">
                  <c:v>36.877470355731226</c:v>
                </c:pt>
                <c:pt idx="742">
                  <c:v>36.897233201581031</c:v>
                </c:pt>
                <c:pt idx="743">
                  <c:v>37.766798418972328</c:v>
                </c:pt>
                <c:pt idx="744">
                  <c:v>35.837944664031617</c:v>
                </c:pt>
                <c:pt idx="745">
                  <c:v>35.861660079051383</c:v>
                </c:pt>
                <c:pt idx="746">
                  <c:v>36.043478260869563</c:v>
                </c:pt>
                <c:pt idx="747">
                  <c:v>35.984189723320156</c:v>
                </c:pt>
                <c:pt idx="748">
                  <c:v>34.984189723320156</c:v>
                </c:pt>
                <c:pt idx="749">
                  <c:v>35.381889763779526</c:v>
                </c:pt>
                <c:pt idx="750">
                  <c:v>35.632411067193679</c:v>
                </c:pt>
                <c:pt idx="751">
                  <c:v>36.197628458498023</c:v>
                </c:pt>
                <c:pt idx="752">
                  <c:v>36.557312252964429</c:v>
                </c:pt>
                <c:pt idx="753">
                  <c:v>35.509881422924899</c:v>
                </c:pt>
                <c:pt idx="754">
                  <c:v>36.055118110236222</c:v>
                </c:pt>
                <c:pt idx="755">
                  <c:v>36.051383399209485</c:v>
                </c:pt>
                <c:pt idx="756">
                  <c:v>36.138339920948617</c:v>
                </c:pt>
                <c:pt idx="757">
                  <c:v>36.794466403162055</c:v>
                </c:pt>
                <c:pt idx="758">
                  <c:v>35.996047430830039</c:v>
                </c:pt>
                <c:pt idx="759">
                  <c:v>35.835294117647059</c:v>
                </c:pt>
                <c:pt idx="760">
                  <c:v>35.8503937007874</c:v>
                </c:pt>
                <c:pt idx="761">
                  <c:v>36.153543307086615</c:v>
                </c:pt>
                <c:pt idx="762">
                  <c:v>36.677165354330711</c:v>
                </c:pt>
                <c:pt idx="763">
                  <c:v>35.537549407114625</c:v>
                </c:pt>
                <c:pt idx="764">
                  <c:v>35.425196850393704</c:v>
                </c:pt>
                <c:pt idx="765">
                  <c:v>36.023715415019765</c:v>
                </c:pt>
                <c:pt idx="766">
                  <c:v>36.162055335968383</c:v>
                </c:pt>
                <c:pt idx="767">
                  <c:v>36.367588932806321</c:v>
                </c:pt>
                <c:pt idx="768">
                  <c:v>34.89328063241107</c:v>
                </c:pt>
                <c:pt idx="769">
                  <c:v>34.573122529644266</c:v>
                </c:pt>
                <c:pt idx="770">
                  <c:v>35.276679841897234</c:v>
                </c:pt>
                <c:pt idx="771">
                  <c:v>36.640316205533594</c:v>
                </c:pt>
                <c:pt idx="772">
                  <c:v>35.312252964426875</c:v>
                </c:pt>
                <c:pt idx="773">
                  <c:v>35.267716535433074</c:v>
                </c:pt>
                <c:pt idx="774">
                  <c:v>35.747035573122531</c:v>
                </c:pt>
                <c:pt idx="775">
                  <c:v>36.098814229249015</c:v>
                </c:pt>
                <c:pt idx="776">
                  <c:v>36.367588932806321</c:v>
                </c:pt>
                <c:pt idx="777">
                  <c:v>35.169960474308297</c:v>
                </c:pt>
                <c:pt idx="778">
                  <c:v>34.901574803149607</c:v>
                </c:pt>
                <c:pt idx="779">
                  <c:v>35.188976377952756</c:v>
                </c:pt>
                <c:pt idx="780">
                  <c:v>35.374015748031496</c:v>
                </c:pt>
                <c:pt idx="781">
                  <c:v>35.896825396825399</c:v>
                </c:pt>
                <c:pt idx="782">
                  <c:v>34.948412698412696</c:v>
                </c:pt>
                <c:pt idx="783">
                  <c:v>34.588932806324109</c:v>
                </c:pt>
                <c:pt idx="784">
                  <c:v>34.706349206349209</c:v>
                </c:pt>
                <c:pt idx="785">
                  <c:v>34.788844621513945</c:v>
                </c:pt>
                <c:pt idx="786">
                  <c:v>34.821428571428569</c:v>
                </c:pt>
                <c:pt idx="787">
                  <c:v>33.587301587301589</c:v>
                </c:pt>
                <c:pt idx="788">
                  <c:v>33.123505976095615</c:v>
                </c:pt>
                <c:pt idx="789">
                  <c:v>33.075697211155379</c:v>
                </c:pt>
                <c:pt idx="790">
                  <c:v>32.796812749003983</c:v>
                </c:pt>
                <c:pt idx="791">
                  <c:v>33.199203187250994</c:v>
                </c:pt>
                <c:pt idx="792">
                  <c:v>32.112449799196789</c:v>
                </c:pt>
                <c:pt idx="793">
                  <c:v>31.980079681274901</c:v>
                </c:pt>
                <c:pt idx="794">
                  <c:v>32.32</c:v>
                </c:pt>
                <c:pt idx="795">
                  <c:v>32.287999999999997</c:v>
                </c:pt>
                <c:pt idx="796">
                  <c:v>32.567999999999998</c:v>
                </c:pt>
                <c:pt idx="797">
                  <c:v>31.308</c:v>
                </c:pt>
                <c:pt idx="798">
                  <c:v>31.347999999999999</c:v>
                </c:pt>
                <c:pt idx="799">
                  <c:v>31.552</c:v>
                </c:pt>
                <c:pt idx="800">
                  <c:v>31.642857142857142</c:v>
                </c:pt>
                <c:pt idx="801">
                  <c:v>32.297619047619051</c:v>
                </c:pt>
                <c:pt idx="802">
                  <c:v>31.30952380952381</c:v>
                </c:pt>
                <c:pt idx="803">
                  <c:v>31</c:v>
                </c:pt>
                <c:pt idx="804">
                  <c:v>30.583333333333332</c:v>
                </c:pt>
                <c:pt idx="805">
                  <c:v>30.944444444444443</c:v>
                </c:pt>
                <c:pt idx="806">
                  <c:v>31.111111111111111</c:v>
                </c:pt>
                <c:pt idx="807">
                  <c:v>29.575396825396826</c:v>
                </c:pt>
                <c:pt idx="808">
                  <c:v>29.735177865612648</c:v>
                </c:pt>
                <c:pt idx="809">
                  <c:v>30.239043824701195</c:v>
                </c:pt>
                <c:pt idx="810">
                  <c:v>30.382470119521912</c:v>
                </c:pt>
                <c:pt idx="811">
                  <c:v>30.685258964143426</c:v>
                </c:pt>
                <c:pt idx="812">
                  <c:v>28.898785425101213</c:v>
                </c:pt>
                <c:pt idx="813">
                  <c:v>28.979919678714861</c:v>
                </c:pt>
                <c:pt idx="814">
                  <c:v>29.112903225806452</c:v>
                </c:pt>
                <c:pt idx="815">
                  <c:v>29.483870967741936</c:v>
                </c:pt>
                <c:pt idx="816">
                  <c:v>30.504132231404959</c:v>
                </c:pt>
                <c:pt idx="817">
                  <c:v>28.991769547325102</c:v>
                </c:pt>
                <c:pt idx="818">
                  <c:v>28.942148760330578</c:v>
                </c:pt>
                <c:pt idx="819">
                  <c:v>28.859504132231404</c:v>
                </c:pt>
                <c:pt idx="820">
                  <c:v>29.264462809917354</c:v>
                </c:pt>
                <c:pt idx="821">
                  <c:v>28.16115702479339</c:v>
                </c:pt>
                <c:pt idx="822">
                  <c:v>28.572016460905349</c:v>
                </c:pt>
                <c:pt idx="823">
                  <c:v>28.458677685950413</c:v>
                </c:pt>
                <c:pt idx="824">
                  <c:v>28.665289256198346</c:v>
                </c:pt>
                <c:pt idx="825">
                  <c:v>30.90909090909091</c:v>
                </c:pt>
                <c:pt idx="826">
                  <c:v>30.33884297520661</c:v>
                </c:pt>
                <c:pt idx="827">
                  <c:v>29.897119341563787</c:v>
                </c:pt>
                <c:pt idx="828">
                  <c:v>30.41322314049587</c:v>
                </c:pt>
                <c:pt idx="829">
                  <c:v>31.388429752066116</c:v>
                </c:pt>
                <c:pt idx="830">
                  <c:v>31.995867768595041</c:v>
                </c:pt>
                <c:pt idx="831">
                  <c:v>30.305785123966942</c:v>
                </c:pt>
                <c:pt idx="832">
                  <c:v>30.333333333333332</c:v>
                </c:pt>
                <c:pt idx="833">
                  <c:v>30.714876033057852</c:v>
                </c:pt>
                <c:pt idx="834">
                  <c:v>30.644628099173552</c:v>
                </c:pt>
                <c:pt idx="835">
                  <c:v>32.119834710743802</c:v>
                </c:pt>
                <c:pt idx="836">
                  <c:v>31</c:v>
                </c:pt>
                <c:pt idx="837">
                  <c:v>31.518518518518519</c:v>
                </c:pt>
                <c:pt idx="838">
                  <c:v>32.483471074380162</c:v>
                </c:pt>
                <c:pt idx="839">
                  <c:v>32.950413223140494</c:v>
                </c:pt>
                <c:pt idx="840">
                  <c:v>33.834710743801651</c:v>
                </c:pt>
                <c:pt idx="841">
                  <c:v>32.148148148148145</c:v>
                </c:pt>
                <c:pt idx="842">
                  <c:v>32.471074380165291</c:v>
                </c:pt>
                <c:pt idx="843">
                  <c:v>32.714876033057848</c:v>
                </c:pt>
                <c:pt idx="844">
                  <c:v>33.541322314049587</c:v>
                </c:pt>
                <c:pt idx="845">
                  <c:v>32.330578512396691</c:v>
                </c:pt>
                <c:pt idx="846">
                  <c:v>32.707818930041149</c:v>
                </c:pt>
                <c:pt idx="847">
                  <c:v>32.921487603305785</c:v>
                </c:pt>
                <c:pt idx="848">
                  <c:v>33.227272727272727</c:v>
                </c:pt>
                <c:pt idx="849">
                  <c:v>33.727272727272727</c:v>
                </c:pt>
                <c:pt idx="850">
                  <c:v>32.82231404958678</c:v>
                </c:pt>
                <c:pt idx="851">
                  <c:v>32.5761316872428</c:v>
                </c:pt>
                <c:pt idx="852">
                  <c:v>33.070247933884296</c:v>
                </c:pt>
                <c:pt idx="853">
                  <c:v>32.780991735537192</c:v>
                </c:pt>
                <c:pt idx="854">
                  <c:v>33.533057851239668</c:v>
                </c:pt>
                <c:pt idx="855">
                  <c:v>31.864406779661017</c:v>
                </c:pt>
                <c:pt idx="856">
                  <c:v>31.890295358649787</c:v>
                </c:pt>
                <c:pt idx="857">
                  <c:v>32.266949152542374</c:v>
                </c:pt>
                <c:pt idx="858">
                  <c:v>32.457627118644069</c:v>
                </c:pt>
                <c:pt idx="859">
                  <c:v>32.614406779661017</c:v>
                </c:pt>
                <c:pt idx="860">
                  <c:v>31.334745762711865</c:v>
                </c:pt>
                <c:pt idx="861">
                  <c:v>31.658227848101266</c:v>
                </c:pt>
                <c:pt idx="862">
                  <c:v>31.199152542372882</c:v>
                </c:pt>
                <c:pt idx="863">
                  <c:v>32.395744680851067</c:v>
                </c:pt>
                <c:pt idx="864">
                  <c:v>31.248927038626608</c:v>
                </c:pt>
                <c:pt idx="865">
                  <c:v>31.166666666666668</c:v>
                </c:pt>
                <c:pt idx="866">
                  <c:v>31.197424892703864</c:v>
                </c:pt>
                <c:pt idx="867">
                  <c:v>31.377682403433475</c:v>
                </c:pt>
                <c:pt idx="868">
                  <c:v>31.751072961373392</c:v>
                </c:pt>
                <c:pt idx="869">
                  <c:v>30.594827586206897</c:v>
                </c:pt>
                <c:pt idx="870">
                  <c:v>31.01716738197425</c:v>
                </c:pt>
                <c:pt idx="871">
                  <c:v>31.185344827586206</c:v>
                </c:pt>
                <c:pt idx="872">
                  <c:v>30.612068965517242</c:v>
                </c:pt>
                <c:pt idx="873">
                  <c:v>29.130434782608695</c:v>
                </c:pt>
                <c:pt idx="874">
                  <c:v>29.171806167400881</c:v>
                </c:pt>
                <c:pt idx="875">
                  <c:v>29.154867256637168</c:v>
                </c:pt>
                <c:pt idx="876">
                  <c:v>29.247787610619469</c:v>
                </c:pt>
                <c:pt idx="877">
                  <c:v>29.805309734513273</c:v>
                </c:pt>
                <c:pt idx="878">
                  <c:v>28.646017699115045</c:v>
                </c:pt>
                <c:pt idx="879">
                  <c:v>28.616740088105725</c:v>
                </c:pt>
                <c:pt idx="880">
                  <c:v>28.924778761061948</c:v>
                </c:pt>
                <c:pt idx="881">
                  <c:v>29.106194690265486</c:v>
                </c:pt>
                <c:pt idx="882">
                  <c:v>29.663716814159294</c:v>
                </c:pt>
                <c:pt idx="883">
                  <c:v>28.578475336322871</c:v>
                </c:pt>
                <c:pt idx="884">
                  <c:v>28.892857142857142</c:v>
                </c:pt>
                <c:pt idx="885">
                  <c:v>28.964125560538118</c:v>
                </c:pt>
                <c:pt idx="886">
                  <c:v>29.372197309417039</c:v>
                </c:pt>
                <c:pt idx="887">
                  <c:v>30.215246636771301</c:v>
                </c:pt>
                <c:pt idx="888">
                  <c:v>29.04035874439462</c:v>
                </c:pt>
                <c:pt idx="889">
                  <c:v>29.267857142857142</c:v>
                </c:pt>
                <c:pt idx="890">
                  <c:v>29.430493273542602</c:v>
                </c:pt>
                <c:pt idx="891">
                  <c:v>29.982062780269057</c:v>
                </c:pt>
                <c:pt idx="892">
                  <c:v>27.188340807174889</c:v>
                </c:pt>
                <c:pt idx="893">
                  <c:v>27.174887892376681</c:v>
                </c:pt>
                <c:pt idx="894">
                  <c:v>27.179372197309416</c:v>
                </c:pt>
                <c:pt idx="895">
                  <c:v>27.67713004484305</c:v>
                </c:pt>
                <c:pt idx="896">
                  <c:v>26.845070422535212</c:v>
                </c:pt>
                <c:pt idx="897">
                  <c:v>27.488262910798124</c:v>
                </c:pt>
                <c:pt idx="898">
                  <c:v>28.399061032863848</c:v>
                </c:pt>
                <c:pt idx="899">
                  <c:v>28.525821596244132</c:v>
                </c:pt>
                <c:pt idx="900">
                  <c:v>29.417840375586856</c:v>
                </c:pt>
                <c:pt idx="901">
                  <c:v>28.568075117370892</c:v>
                </c:pt>
                <c:pt idx="902">
                  <c:v>28.94859813084112</c:v>
                </c:pt>
                <c:pt idx="903">
                  <c:v>29.389671361502348</c:v>
                </c:pt>
                <c:pt idx="904">
                  <c:v>29.323943661971832</c:v>
                </c:pt>
                <c:pt idx="905">
                  <c:v>30.619718309859156</c:v>
                </c:pt>
                <c:pt idx="906">
                  <c:v>29.205607476635514</c:v>
                </c:pt>
                <c:pt idx="907">
                  <c:v>29.863849765258216</c:v>
                </c:pt>
                <c:pt idx="908">
                  <c:v>30.328638497652584</c:v>
                </c:pt>
                <c:pt idx="909">
                  <c:v>31.258215962441316</c:v>
                </c:pt>
                <c:pt idx="910">
                  <c:v>30.164319248826292</c:v>
                </c:pt>
                <c:pt idx="911">
                  <c:v>30.238317757009344</c:v>
                </c:pt>
                <c:pt idx="912">
                  <c:v>30.08450704225352</c:v>
                </c:pt>
                <c:pt idx="913">
                  <c:v>30.676056338028168</c:v>
                </c:pt>
                <c:pt idx="914">
                  <c:v>31.867924528301888</c:v>
                </c:pt>
                <c:pt idx="915">
                  <c:v>31.179245283018869</c:v>
                </c:pt>
                <c:pt idx="916">
                  <c:v>31.934272300469484</c:v>
                </c:pt>
                <c:pt idx="917">
                  <c:v>32.533018867924525</c:v>
                </c:pt>
                <c:pt idx="918">
                  <c:v>33.066037735849058</c:v>
                </c:pt>
                <c:pt idx="919">
                  <c:v>33.759433962264154</c:v>
                </c:pt>
                <c:pt idx="920">
                  <c:v>32.641509433962263</c:v>
                </c:pt>
                <c:pt idx="921">
                  <c:v>32.863849765258216</c:v>
                </c:pt>
                <c:pt idx="922">
                  <c:v>33.066037735849058</c:v>
                </c:pt>
                <c:pt idx="923">
                  <c:v>33.231132075471699</c:v>
                </c:pt>
                <c:pt idx="924">
                  <c:v>34.377358490566039</c:v>
                </c:pt>
                <c:pt idx="925">
                  <c:v>32.636792452830186</c:v>
                </c:pt>
                <c:pt idx="926">
                  <c:v>32.990566037735846</c:v>
                </c:pt>
                <c:pt idx="927">
                  <c:v>33.448113207547166</c:v>
                </c:pt>
                <c:pt idx="928">
                  <c:v>33.89622641509434</c:v>
                </c:pt>
                <c:pt idx="929">
                  <c:v>32.276923076923076</c:v>
                </c:pt>
                <c:pt idx="930">
                  <c:v>32.544600938967136</c:v>
                </c:pt>
                <c:pt idx="931">
                  <c:v>33.198113207547166</c:v>
                </c:pt>
                <c:pt idx="932">
                  <c:v>33.443396226415096</c:v>
                </c:pt>
                <c:pt idx="933">
                  <c:v>33.990566037735846</c:v>
                </c:pt>
                <c:pt idx="934">
                  <c:v>32.943396226415096</c:v>
                </c:pt>
                <c:pt idx="935">
                  <c:v>33.45754716981132</c:v>
                </c:pt>
                <c:pt idx="936">
                  <c:v>33.436018957345972</c:v>
                </c:pt>
                <c:pt idx="937">
                  <c:v>33.620853080568722</c:v>
                </c:pt>
                <c:pt idx="938">
                  <c:v>33.857819905213269</c:v>
                </c:pt>
                <c:pt idx="939">
                  <c:v>32.682464454976305</c:v>
                </c:pt>
                <c:pt idx="940">
                  <c:v>32.886792452830186</c:v>
                </c:pt>
                <c:pt idx="941">
                  <c:v>32.96682464454976</c:v>
                </c:pt>
                <c:pt idx="942">
                  <c:v>33.042654028436019</c:v>
                </c:pt>
                <c:pt idx="943">
                  <c:v>33.691943127962084</c:v>
                </c:pt>
                <c:pt idx="944">
                  <c:v>32.725118483412324</c:v>
                </c:pt>
                <c:pt idx="945">
                  <c:v>33.39622641509434</c:v>
                </c:pt>
                <c:pt idx="946">
                  <c:v>33.606635071090047</c:v>
                </c:pt>
                <c:pt idx="947">
                  <c:v>33.725118483412324</c:v>
                </c:pt>
                <c:pt idx="948">
                  <c:v>34.345971563981045</c:v>
                </c:pt>
                <c:pt idx="949">
                  <c:v>33.246445497630333</c:v>
                </c:pt>
                <c:pt idx="950">
                  <c:v>33.415094339622641</c:v>
                </c:pt>
                <c:pt idx="951">
                  <c:v>33.51658767772512</c:v>
                </c:pt>
                <c:pt idx="952">
                  <c:v>34.48341232227488</c:v>
                </c:pt>
                <c:pt idx="953">
                  <c:v>32.014218009478675</c:v>
                </c:pt>
                <c:pt idx="954">
                  <c:v>32.075829383886258</c:v>
                </c:pt>
                <c:pt idx="955">
                  <c:v>31.956937799043061</c:v>
                </c:pt>
                <c:pt idx="956">
                  <c:v>32.36057692307692</c:v>
                </c:pt>
                <c:pt idx="957">
                  <c:v>33.1875</c:v>
                </c:pt>
                <c:pt idx="958">
                  <c:v>32.317307692307693</c:v>
                </c:pt>
                <c:pt idx="959">
                  <c:v>32.685714285714283</c:v>
                </c:pt>
                <c:pt idx="960">
                  <c:v>32.933014354066984</c:v>
                </c:pt>
                <c:pt idx="961">
                  <c:v>33.100478468899524</c:v>
                </c:pt>
                <c:pt idx="962">
                  <c:v>33.406698564593299</c:v>
                </c:pt>
                <c:pt idx="963">
                  <c:v>32.363636363636367</c:v>
                </c:pt>
                <c:pt idx="964">
                  <c:v>32.58373205741627</c:v>
                </c:pt>
                <c:pt idx="965">
                  <c:v>32.545454545454547</c:v>
                </c:pt>
                <c:pt idx="966">
                  <c:v>32.555023923444978</c:v>
                </c:pt>
                <c:pt idx="967">
                  <c:v>33.622009569377994</c:v>
                </c:pt>
                <c:pt idx="968">
                  <c:v>32.845771144278608</c:v>
                </c:pt>
                <c:pt idx="969">
                  <c:v>32.835820895522389</c:v>
                </c:pt>
                <c:pt idx="970">
                  <c:v>32.791044776119406</c:v>
                </c:pt>
                <c:pt idx="971">
                  <c:v>32.726368159203979</c:v>
                </c:pt>
                <c:pt idx="972">
                  <c:v>32.89108910891089</c:v>
                </c:pt>
                <c:pt idx="973">
                  <c:v>31.549504950495049</c:v>
                </c:pt>
                <c:pt idx="974">
                  <c:v>31.767326732673268</c:v>
                </c:pt>
                <c:pt idx="975">
                  <c:v>31.356435643564357</c:v>
                </c:pt>
                <c:pt idx="976">
                  <c:v>31.18274111675127</c:v>
                </c:pt>
                <c:pt idx="977">
                  <c:v>31.318181818181817</c:v>
                </c:pt>
                <c:pt idx="978">
                  <c:v>30.460317460317459</c:v>
                </c:pt>
                <c:pt idx="979">
                  <c:v>30.767195767195766</c:v>
                </c:pt>
                <c:pt idx="980">
                  <c:v>30.788359788359788</c:v>
                </c:pt>
                <c:pt idx="981">
                  <c:v>30.973544973544975</c:v>
                </c:pt>
                <c:pt idx="982">
                  <c:v>31.830687830687829</c:v>
                </c:pt>
                <c:pt idx="983">
                  <c:v>30.280423280423282</c:v>
                </c:pt>
                <c:pt idx="984">
                  <c:v>30.666666666666668</c:v>
                </c:pt>
                <c:pt idx="985">
                  <c:v>30.910052910052912</c:v>
                </c:pt>
                <c:pt idx="986">
                  <c:v>30.232804232804234</c:v>
                </c:pt>
                <c:pt idx="987">
                  <c:v>30.830687830687829</c:v>
                </c:pt>
                <c:pt idx="988">
                  <c:v>29.677248677248677</c:v>
                </c:pt>
                <c:pt idx="989">
                  <c:v>29.904761904761905</c:v>
                </c:pt>
                <c:pt idx="990">
                  <c:v>29.56084656084656</c:v>
                </c:pt>
                <c:pt idx="991">
                  <c:v>29.50793650793651</c:v>
                </c:pt>
                <c:pt idx="992">
                  <c:v>29.804232804232804</c:v>
                </c:pt>
                <c:pt idx="993">
                  <c:v>28.084656084656086</c:v>
                </c:pt>
                <c:pt idx="994">
                  <c:v>27.735449735449734</c:v>
                </c:pt>
                <c:pt idx="995">
                  <c:v>27.814814814814813</c:v>
                </c:pt>
                <c:pt idx="996">
                  <c:v>28.118279569892472</c:v>
                </c:pt>
                <c:pt idx="997">
                  <c:v>28.978494623655912</c:v>
                </c:pt>
                <c:pt idx="998">
                  <c:v>26</c:v>
                </c:pt>
                <c:pt idx="999">
                  <c:v>27</c:v>
                </c:pt>
                <c:pt idx="1000">
                  <c:v>27</c:v>
                </c:pt>
                <c:pt idx="1001">
                  <c:v>28</c:v>
                </c:pt>
                <c:pt idx="1002">
                  <c:v>26</c:v>
                </c:pt>
                <c:pt idx="1003">
                  <c:v>26</c:v>
                </c:pt>
                <c:pt idx="1004">
                  <c:v>26</c:v>
                </c:pt>
                <c:pt idx="1005">
                  <c:v>26</c:v>
                </c:pt>
                <c:pt idx="1006">
                  <c:v>26</c:v>
                </c:pt>
                <c:pt idx="1007">
                  <c:v>25</c:v>
                </c:pt>
                <c:pt idx="1008">
                  <c:v>25</c:v>
                </c:pt>
                <c:pt idx="1009">
                  <c:v>25</c:v>
                </c:pt>
                <c:pt idx="1010">
                  <c:v>25</c:v>
                </c:pt>
                <c:pt idx="1011">
                  <c:v>26</c:v>
                </c:pt>
                <c:pt idx="1012">
                  <c:v>24</c:v>
                </c:pt>
                <c:pt idx="1013">
                  <c:v>24</c:v>
                </c:pt>
                <c:pt idx="1014">
                  <c:v>24</c:v>
                </c:pt>
                <c:pt idx="1015">
                  <c:v>23</c:v>
                </c:pt>
                <c:pt idx="1016">
                  <c:v>23</c:v>
                </c:pt>
                <c:pt idx="1017">
                  <c:v>22</c:v>
                </c:pt>
                <c:pt idx="1018">
                  <c:v>22</c:v>
                </c:pt>
                <c:pt idx="1019">
                  <c:v>22</c:v>
                </c:pt>
                <c:pt idx="1020">
                  <c:v>22</c:v>
                </c:pt>
                <c:pt idx="1021">
                  <c:v>23</c:v>
                </c:pt>
                <c:pt idx="1022">
                  <c:v>21</c:v>
                </c:pt>
                <c:pt idx="1023">
                  <c:v>21</c:v>
                </c:pt>
                <c:pt idx="1024">
                  <c:v>21</c:v>
                </c:pt>
                <c:pt idx="1025">
                  <c:v>21</c:v>
                </c:pt>
                <c:pt idx="1026">
                  <c:v>20</c:v>
                </c:pt>
                <c:pt idx="1027">
                  <c:v>20</c:v>
                </c:pt>
                <c:pt idx="1028">
                  <c:v>20</c:v>
                </c:pt>
                <c:pt idx="1029">
                  <c:v>20</c:v>
                </c:pt>
                <c:pt idx="1030">
                  <c:v>20</c:v>
                </c:pt>
                <c:pt idx="1031">
                  <c:v>19</c:v>
                </c:pt>
                <c:pt idx="1032">
                  <c:v>19</c:v>
                </c:pt>
                <c:pt idx="1033">
                  <c:v>19</c:v>
                </c:pt>
                <c:pt idx="1034">
                  <c:v>19</c:v>
                </c:pt>
                <c:pt idx="1035">
                  <c:v>19</c:v>
                </c:pt>
                <c:pt idx="1036">
                  <c:v>17</c:v>
                </c:pt>
                <c:pt idx="1037">
                  <c:v>17</c:v>
                </c:pt>
                <c:pt idx="1038">
                  <c:v>17</c:v>
                </c:pt>
                <c:pt idx="1039">
                  <c:v>17</c:v>
                </c:pt>
                <c:pt idx="1040">
                  <c:v>18</c:v>
                </c:pt>
                <c:pt idx="1041">
                  <c:v>17</c:v>
                </c:pt>
                <c:pt idx="1042">
                  <c:v>16</c:v>
                </c:pt>
                <c:pt idx="1043">
                  <c:v>17</c:v>
                </c:pt>
                <c:pt idx="1044">
                  <c:v>17</c:v>
                </c:pt>
                <c:pt idx="1045">
                  <c:v>17</c:v>
                </c:pt>
                <c:pt idx="1046">
                  <c:v>16</c:v>
                </c:pt>
                <c:pt idx="1047">
                  <c:v>16</c:v>
                </c:pt>
                <c:pt idx="1048">
                  <c:v>16</c:v>
                </c:pt>
                <c:pt idx="1049">
                  <c:v>16</c:v>
                </c:pt>
                <c:pt idx="1050">
                  <c:v>15</c:v>
                </c:pt>
                <c:pt idx="1051">
                  <c:v>15</c:v>
                </c:pt>
                <c:pt idx="1052">
                  <c:v>15</c:v>
                </c:pt>
                <c:pt idx="1053">
                  <c:v>15</c:v>
                </c:pt>
                <c:pt idx="1054">
                  <c:v>15</c:v>
                </c:pt>
                <c:pt idx="1055">
                  <c:v>14</c:v>
                </c:pt>
                <c:pt idx="1056">
                  <c:v>14</c:v>
                </c:pt>
                <c:pt idx="1057">
                  <c:v>14</c:v>
                </c:pt>
                <c:pt idx="1058">
                  <c:v>14</c:v>
                </c:pt>
                <c:pt idx="1059">
                  <c:v>13.795580110497237</c:v>
                </c:pt>
                <c:pt idx="1060">
                  <c:v>14.441988950276244</c:v>
                </c:pt>
                <c:pt idx="1061">
                  <c:v>12.927374301675977</c:v>
                </c:pt>
                <c:pt idx="1062">
                  <c:v>12.977653631284916</c:v>
                </c:pt>
                <c:pt idx="1063">
                  <c:v>12.815028901734104</c:v>
                </c:pt>
                <c:pt idx="1064">
                  <c:v>12.919075144508671</c:v>
                </c:pt>
                <c:pt idx="1065">
                  <c:v>14.04191616766467</c:v>
                </c:pt>
                <c:pt idx="1066">
                  <c:v>11.953757225433526</c:v>
                </c:pt>
                <c:pt idx="1067">
                  <c:v>11.895953757225433</c:v>
                </c:pt>
                <c:pt idx="1068">
                  <c:v>12.15606936416185</c:v>
                </c:pt>
                <c:pt idx="1069">
                  <c:v>12.809248554913294</c:v>
                </c:pt>
                <c:pt idx="1070">
                  <c:v>11.38150289017341</c:v>
                </c:pt>
                <c:pt idx="1071">
                  <c:v>11.39080459770115</c:v>
                </c:pt>
                <c:pt idx="1072" formatCode="0;0;0">
                  <c:v>11.637931034482758</c:v>
                </c:pt>
                <c:pt idx="1073" formatCode="0;0;0">
                  <c:v>12.283236994219653</c:v>
                </c:pt>
                <c:pt idx="1074" formatCode="0;0;0">
                  <c:v>10.919075144508671</c:v>
                </c:pt>
                <c:pt idx="1075" formatCode="0;0;0">
                  <c:v>10.815028901734104</c:v>
                </c:pt>
                <c:pt idx="1076" formatCode="0;0;0">
                  <c:v>10.936416184971097</c:v>
                </c:pt>
                <c:pt idx="1077" formatCode="0;0;0">
                  <c:v>10.965317919075144</c:v>
                </c:pt>
                <c:pt idx="1078" formatCode="0;0;0">
                  <c:v>11.699421965317919</c:v>
                </c:pt>
                <c:pt idx="1079" formatCode="0;0;0">
                  <c:v>10.439306358381502</c:v>
                </c:pt>
                <c:pt idx="1080" formatCode="0;0;0">
                  <c:v>10.393063583815028</c:v>
                </c:pt>
                <c:pt idx="1081" formatCode="0;0;0">
                  <c:v>9.7588235294117656</c:v>
                </c:pt>
                <c:pt idx="1082" formatCode="0;0;0">
                  <c:v>9.8470588235294123</c:v>
                </c:pt>
                <c:pt idx="1083" formatCode="0;0;0">
                  <c:v>10.917721518987342</c:v>
                </c:pt>
                <c:pt idx="1084" formatCode="0;0;0">
                  <c:v>9.298013245033113</c:v>
                </c:pt>
                <c:pt idx="1085" formatCode="0;0;0">
                  <c:v>9.74</c:v>
                </c:pt>
                <c:pt idx="1086" formatCode="0;0;0">
                  <c:v>9.3648648648648649</c:v>
                </c:pt>
                <c:pt idx="1087" formatCode="0;0;0">
                  <c:v>9.6597222222222214</c:v>
                </c:pt>
                <c:pt idx="1088" formatCode="0;0;0">
                  <c:v>11.655629139072847</c:v>
                </c:pt>
                <c:pt idx="1089" formatCode="0;0;0">
                  <c:v>10.358620689655172</c:v>
                </c:pt>
                <c:pt idx="1090" formatCode="0;0;0">
                  <c:v>12.253424657534246</c:v>
                </c:pt>
                <c:pt idx="1091" formatCode="0;0;0">
                  <c:v>11.072992700729927</c:v>
                </c:pt>
                <c:pt idx="1092" formatCode="0;0;0">
                  <c:v>13.207407407407407</c:v>
                </c:pt>
                <c:pt idx="1093" formatCode="0;0;0">
                  <c:v>12.548148148148147</c:v>
                </c:pt>
                <c:pt idx="1094" formatCode="0;0;0">
                  <c:v>12.940740740740742</c:v>
                </c:pt>
                <c:pt idx="1095" formatCode="0;0;0">
                  <c:v>13.67910447761194</c:v>
                </c:pt>
                <c:pt idx="1096" formatCode="0;0;0">
                  <c:v>14.41044776119403</c:v>
                </c:pt>
                <c:pt idx="1097" formatCode="0;0;0">
                  <c:v>15.721804511278195</c:v>
                </c:pt>
                <c:pt idx="1098" formatCode="0;0;0">
                  <c:v>15.038167938931299</c:v>
                </c:pt>
                <c:pt idx="1099" formatCode="0;0;0">
                  <c:v>15.32824427480916</c:v>
                </c:pt>
                <c:pt idx="1100" formatCode="0;0;0">
                  <c:v>16.175572519083971</c:v>
                </c:pt>
                <c:pt idx="1101" formatCode="0;0;0">
                  <c:v>17.106870229007633</c:v>
                </c:pt>
                <c:pt idx="1102" formatCode="0;0;0">
                  <c:v>17.916030534351144</c:v>
                </c:pt>
                <c:pt idx="1103" formatCode="0;0;0">
                  <c:v>17.213740458015266</c:v>
                </c:pt>
                <c:pt idx="1104" formatCode="0;0;0">
                  <c:v>17.679389312977101</c:v>
                </c:pt>
                <c:pt idx="1105" formatCode="0;0;0">
                  <c:v>18.871212121212121</c:v>
                </c:pt>
                <c:pt idx="1106" formatCode="0;0;0">
                  <c:v>18.977272727272727</c:v>
                </c:pt>
                <c:pt idx="1107" formatCode="0;0;0">
                  <c:v>20.15909090909091</c:v>
                </c:pt>
                <c:pt idx="1108" formatCode="0;0;0">
                  <c:v>19.742424242424242</c:v>
                </c:pt>
                <c:pt idx="1109" formatCode="0;0;0">
                  <c:v>19.213740458015266</c:v>
                </c:pt>
                <c:pt idx="1110" formatCode="0;0;0">
                  <c:v>19.47328244274809</c:v>
                </c:pt>
                <c:pt idx="1111" formatCode="0;0;0">
                  <c:v>21.053435114503817</c:v>
                </c:pt>
                <c:pt idx="1112" formatCode="0;0;0">
                  <c:v>19.596899224806201</c:v>
                </c:pt>
                <c:pt idx="1113" formatCode="0;0;0">
                  <c:v>20.069767441860463</c:v>
                </c:pt>
                <c:pt idx="1114" formatCode="0;0;0">
                  <c:v>20.217054263565892</c:v>
                </c:pt>
                <c:pt idx="1115" formatCode="0;0;0">
                  <c:v>20.589147286821706</c:v>
                </c:pt>
                <c:pt idx="1116" formatCode="0;0;0">
                  <c:v>21.100775193798448</c:v>
                </c:pt>
                <c:pt idx="1117" formatCode="0;0;0">
                  <c:v>19.992248062015506</c:v>
                </c:pt>
                <c:pt idx="1118" formatCode="0;0;0">
                  <c:v>19.953488372093023</c:v>
                </c:pt>
                <c:pt idx="1119" formatCode="0;0;0">
                  <c:v>20.046875</c:v>
                </c:pt>
                <c:pt idx="1120" formatCode="0;0;0">
                  <c:v>19.899224806201552</c:v>
                </c:pt>
                <c:pt idx="1121" formatCode="0;0;0">
                  <c:v>18.806201550387598</c:v>
                </c:pt>
                <c:pt idx="1122" formatCode="0;0;0">
                  <c:v>18.915384615384614</c:v>
                </c:pt>
                <c:pt idx="1123" formatCode="0;0;0">
                  <c:v>19.023076923076925</c:v>
                </c:pt>
                <c:pt idx="1124" formatCode="0;0;0">
                  <c:v>19.176923076923078</c:v>
                </c:pt>
                <c:pt idx="1125" formatCode="0;0;0">
                  <c:v>19.984496124031008</c:v>
                </c:pt>
                <c:pt idx="1126" formatCode="0;0;0">
                  <c:v>19.031007751937985</c:v>
                </c:pt>
                <c:pt idx="1127" formatCode="0;0;0">
                  <c:v>19.403100775193799</c:v>
                </c:pt>
                <c:pt idx="1128" formatCode="0;0;0">
                  <c:v>19.565891472868216</c:v>
                </c:pt>
                <c:pt idx="1129" formatCode="0;0;0">
                  <c:v>20.193798449612402</c:v>
                </c:pt>
                <c:pt idx="1130" formatCode="0;0;0">
                  <c:v>20.748031496062993</c:v>
                </c:pt>
                <c:pt idx="1131" formatCode="0;0;0">
                  <c:v>19.634920634920636</c:v>
                </c:pt>
                <c:pt idx="1132" formatCode="0;0;0">
                  <c:v>19.769841269841269</c:v>
                </c:pt>
                <c:pt idx="1133" formatCode="0;0;0">
                  <c:v>20.063492063492063</c:v>
                </c:pt>
                <c:pt idx="1134" formatCode="0;0;0">
                  <c:v>20.801587301587301</c:v>
                </c:pt>
                <c:pt idx="1135" formatCode="0;0;0">
                  <c:v>21.674603174603174</c:v>
                </c:pt>
                <c:pt idx="1136" formatCode="0;0;0">
                  <c:v>20.563492063492063</c:v>
                </c:pt>
                <c:pt idx="1137" formatCode="0;0;0">
                  <c:v>20.761904761904763</c:v>
                </c:pt>
                <c:pt idx="1138" formatCode="0;0;0">
                  <c:v>20.936507936507937</c:v>
                </c:pt>
                <c:pt idx="1139" formatCode="0;0;0">
                  <c:v>21.19047619047619</c:v>
                </c:pt>
                <c:pt idx="1140" formatCode="0;0;0">
                  <c:v>21.293650793650794</c:v>
                </c:pt>
                <c:pt idx="1141" formatCode="0;0;0">
                  <c:v>19.269841269841269</c:v>
                </c:pt>
                <c:pt idx="1142" formatCode="0;0;0">
                  <c:v>19.420634920634921</c:v>
                </c:pt>
                <c:pt idx="1143" formatCode="0;0;0">
                  <c:v>19.261904761904763</c:v>
                </c:pt>
                <c:pt idx="1144" formatCode="0;0;0">
                  <c:v>19.857142857142858</c:v>
                </c:pt>
                <c:pt idx="1145" formatCode="0;0;0">
                  <c:v>18.706349206349199</c:v>
                </c:pt>
                <c:pt idx="1146" formatCode="0;0;0">
                  <c:v>19.261904761904798</c:v>
                </c:pt>
                <c:pt idx="1147" formatCode="0;0;0">
                  <c:v>19.936507936507901</c:v>
                </c:pt>
                <c:pt idx="1148" formatCode="0;0;0">
                  <c:v>20.976190476190499</c:v>
                </c:pt>
                <c:pt idx="1149" formatCode="0;0;0">
                  <c:v>20.452380952380999</c:v>
                </c:pt>
                <c:pt idx="1150" formatCode="0;0;0">
                  <c:v>20.436507936507901</c:v>
                </c:pt>
                <c:pt idx="1151" formatCode="0;0;0">
                  <c:v>21.1111111111111</c:v>
                </c:pt>
                <c:pt idx="1152" formatCode="0;0;0">
                  <c:v>22.150793650793702</c:v>
                </c:pt>
                <c:pt idx="1153" formatCode="0;0;0">
                  <c:v>23.404761904761902</c:v>
                </c:pt>
                <c:pt idx="1154" formatCode="0;0;0">
                  <c:v>22.063492063492099</c:v>
                </c:pt>
                <c:pt idx="1155" formatCode="0;0;0">
                  <c:v>22.468253968254</c:v>
                </c:pt>
                <c:pt idx="1156" formatCode="0;0;0">
                  <c:v>22.484126984126998</c:v>
                </c:pt>
                <c:pt idx="1157" formatCode="0;0;0">
                  <c:v>23.412698412698401</c:v>
                </c:pt>
                <c:pt idx="1158" formatCode="0;0;0">
                  <c:v>22.2777777777778</c:v>
                </c:pt>
                <c:pt idx="1159" formatCode="0;0;0">
                  <c:v>22.698412698412699</c:v>
                </c:pt>
                <c:pt idx="1160" formatCode="0;0;0">
                  <c:v>23.293650793650801</c:v>
                </c:pt>
                <c:pt idx="1161" formatCode="0;0;0">
                  <c:v>23.960317460317501</c:v>
                </c:pt>
                <c:pt idx="1162" formatCode="0;0;0">
                  <c:v>25.134920634920601</c:v>
                </c:pt>
                <c:pt idx="1163" formatCode="0;0;0">
                  <c:v>23.650793650793702</c:v>
                </c:pt>
                <c:pt idx="1164" formatCode="0;0;0">
                  <c:v>23.650793650793702</c:v>
                </c:pt>
                <c:pt idx="1165" formatCode="0;0;0">
                  <c:v>24.087301587301599</c:v>
                </c:pt>
                <c:pt idx="1166" formatCode="0;0;0">
                  <c:v>24.349206349206298</c:v>
                </c:pt>
                <c:pt idx="1167" formatCode="0;0;0">
                  <c:v>25.7777777777778</c:v>
                </c:pt>
                <c:pt idx="1168" formatCode="0;0;0">
                  <c:v>23.539682539682499</c:v>
                </c:pt>
                <c:pt idx="1169" formatCode="0;0;0">
                  <c:v>23.682539682539701</c:v>
                </c:pt>
                <c:pt idx="1170" formatCode="0;0;0">
                  <c:v>24.238095238095202</c:v>
                </c:pt>
                <c:pt idx="1171" formatCode="0;0;0">
                  <c:v>23.817460317460299</c:v>
                </c:pt>
                <c:pt idx="1172" formatCode="0;0;0">
                  <c:v>24.365079365079399</c:v>
                </c:pt>
                <c:pt idx="1173" formatCode="0;0;0">
                  <c:v>23.785714285714299</c:v>
                </c:pt>
                <c:pt idx="1174" formatCode="0;0;0">
                  <c:v>24.817460317460299</c:v>
                </c:pt>
                <c:pt idx="1175" formatCode="0;0;0">
                  <c:v>25.825396825396801</c:v>
                </c:pt>
                <c:pt idx="1176" formatCode="0;0;0">
                  <c:v>25.880952380952401</c:v>
                </c:pt>
                <c:pt idx="1177" formatCode="0;0;0">
                  <c:v>26.412698412698401</c:v>
                </c:pt>
                <c:pt idx="1178" formatCode="0;0;0">
                  <c:v>24.825396825396801</c:v>
                </c:pt>
                <c:pt idx="1179" formatCode="0;0;0">
                  <c:v>25.396825396825399</c:v>
                </c:pt>
                <c:pt idx="1180" formatCode="0;0;0">
                  <c:v>25.126984126984102</c:v>
                </c:pt>
                <c:pt idx="1181" formatCode="0;0;0">
                  <c:v>24.92</c:v>
                </c:pt>
                <c:pt idx="1182" formatCode="0;0;0">
                  <c:v>23.626016260162601</c:v>
                </c:pt>
                <c:pt idx="1183" formatCode="0;0;0">
                  <c:v>23.642276422764201</c:v>
                </c:pt>
                <c:pt idx="1184" formatCode="0;0;0">
                  <c:v>23.975609756097601</c:v>
                </c:pt>
                <c:pt idx="1185" formatCode="0;0;0">
                  <c:v>23.9268292682927</c:v>
                </c:pt>
                <c:pt idx="1186" formatCode="0;0;0">
                  <c:v>23.9430894308943</c:v>
                </c:pt>
                <c:pt idx="1187" formatCode="0;0;0">
                  <c:v>22.983739837398399</c:v>
                </c:pt>
                <c:pt idx="1188" formatCode="0;0;0">
                  <c:v>22.699186991869901</c:v>
                </c:pt>
                <c:pt idx="1189" formatCode="0;0;0">
                  <c:v>22.918699186991901</c:v>
                </c:pt>
                <c:pt idx="1190" formatCode="0;0;0">
                  <c:v>22.902439024390201</c:v>
                </c:pt>
                <c:pt idx="1191" formatCode="0;0;0">
                  <c:v>23.349593495935</c:v>
                </c:pt>
                <c:pt idx="1192" formatCode="0;0;0">
                  <c:v>22.609756097561</c:v>
                </c:pt>
                <c:pt idx="1193" formatCode="0;0;0">
                  <c:v>22.886178861788601</c:v>
                </c:pt>
                <c:pt idx="1194" formatCode="0;0;0">
                  <c:v>23.016260162601601</c:v>
                </c:pt>
                <c:pt idx="1195" formatCode="0;0;0">
                  <c:v>24.154471544715499</c:v>
                </c:pt>
                <c:pt idx="1196" formatCode="0;0;0">
                  <c:v>24.512195121951201</c:v>
                </c:pt>
                <c:pt idx="1197" formatCode="0;0;0">
                  <c:v>23.934959349593498</c:v>
                </c:pt>
                <c:pt idx="1198" formatCode="0;0;0">
                  <c:v>23.894308943089399</c:v>
                </c:pt>
                <c:pt idx="1199" formatCode="0;0;0">
                  <c:v>24.048780487804901</c:v>
                </c:pt>
                <c:pt idx="1200" formatCode="0;0;0">
                  <c:v>23.861788617886202</c:v>
                </c:pt>
                <c:pt idx="1201" formatCode="0;0;0">
                  <c:v>23.7685950413223</c:v>
                </c:pt>
                <c:pt idx="1202" formatCode="0;0;0">
                  <c:v>22.6666666666667</c:v>
                </c:pt>
                <c:pt idx="1203" formatCode="0;0;0">
                  <c:v>22.414634146341498</c:v>
                </c:pt>
                <c:pt idx="1204" formatCode="0;0;0">
                  <c:v>22.121951219512201</c:v>
                </c:pt>
                <c:pt idx="1205" formatCode="0;0;0">
                  <c:v>21.910569105691099</c:v>
                </c:pt>
                <c:pt idx="1206" formatCode="0;0;0">
                  <c:v>22.016260162601601</c:v>
                </c:pt>
              </c:numCache>
            </c:numRef>
          </c:val>
          <c:smooth val="0"/>
        </c:ser>
        <c:ser>
          <c:idx val="1"/>
          <c:order val="1"/>
          <c:tx>
            <c:strRef>
              <c:f>Sheet1!$F$2</c:f>
              <c:strCache>
                <c:ptCount val="1"/>
                <c:pt idx="0">
                  <c:v>Prime Retail</c:v>
                </c:pt>
              </c:strCache>
            </c:strRef>
          </c:tx>
          <c:spPr>
            <a:ln w="28575" cap="rnd">
              <a:solidFill>
                <a:schemeClr val="accent2"/>
              </a:solidFill>
              <a:round/>
            </a:ln>
            <a:effectLst/>
          </c:spPr>
          <c:marker>
            <c:symbol val="none"/>
          </c:marker>
          <c:cat>
            <c:numRef>
              <c:f>Sheet1!$A$3:$A$1209</c:f>
              <c:numCache>
                <c:formatCode>m/dd/yyyy</c:formatCode>
                <c:ptCount val="1207"/>
                <c:pt idx="0">
                  <c:v>41060</c:v>
                </c:pt>
                <c:pt idx="1">
                  <c:v>41061</c:v>
                </c:pt>
                <c:pt idx="2">
                  <c:v>41064</c:v>
                </c:pt>
                <c:pt idx="3">
                  <c:v>41065</c:v>
                </c:pt>
                <c:pt idx="4">
                  <c:v>41066</c:v>
                </c:pt>
                <c:pt idx="5">
                  <c:v>41067</c:v>
                </c:pt>
                <c:pt idx="6">
                  <c:v>41068</c:v>
                </c:pt>
                <c:pt idx="7">
                  <c:v>41071</c:v>
                </c:pt>
                <c:pt idx="8">
                  <c:v>41072</c:v>
                </c:pt>
                <c:pt idx="9">
                  <c:v>41073</c:v>
                </c:pt>
                <c:pt idx="10">
                  <c:v>41074</c:v>
                </c:pt>
                <c:pt idx="11">
                  <c:v>41075</c:v>
                </c:pt>
                <c:pt idx="12">
                  <c:v>41078</c:v>
                </c:pt>
                <c:pt idx="13">
                  <c:v>41079</c:v>
                </c:pt>
                <c:pt idx="14">
                  <c:v>41080</c:v>
                </c:pt>
                <c:pt idx="15">
                  <c:v>41081</c:v>
                </c:pt>
                <c:pt idx="16">
                  <c:v>41082</c:v>
                </c:pt>
                <c:pt idx="17">
                  <c:v>41085</c:v>
                </c:pt>
                <c:pt idx="18">
                  <c:v>41086</c:v>
                </c:pt>
                <c:pt idx="19">
                  <c:v>41087</c:v>
                </c:pt>
                <c:pt idx="20">
                  <c:v>41088</c:v>
                </c:pt>
                <c:pt idx="21">
                  <c:v>41089</c:v>
                </c:pt>
                <c:pt idx="22">
                  <c:v>41092</c:v>
                </c:pt>
                <c:pt idx="23">
                  <c:v>41093</c:v>
                </c:pt>
                <c:pt idx="24">
                  <c:v>41095</c:v>
                </c:pt>
                <c:pt idx="25">
                  <c:v>41096</c:v>
                </c:pt>
                <c:pt idx="26">
                  <c:v>41099</c:v>
                </c:pt>
                <c:pt idx="27">
                  <c:v>41100</c:v>
                </c:pt>
                <c:pt idx="28">
                  <c:v>41101</c:v>
                </c:pt>
                <c:pt idx="29">
                  <c:v>41102</c:v>
                </c:pt>
                <c:pt idx="30">
                  <c:v>41103</c:v>
                </c:pt>
                <c:pt idx="31">
                  <c:v>41106</c:v>
                </c:pt>
                <c:pt idx="32">
                  <c:v>41107</c:v>
                </c:pt>
                <c:pt idx="33">
                  <c:v>41108</c:v>
                </c:pt>
                <c:pt idx="34">
                  <c:v>41109</c:v>
                </c:pt>
                <c:pt idx="35">
                  <c:v>41110</c:v>
                </c:pt>
                <c:pt idx="36">
                  <c:v>41113</c:v>
                </c:pt>
                <c:pt idx="37">
                  <c:v>41114</c:v>
                </c:pt>
                <c:pt idx="38">
                  <c:v>41115</c:v>
                </c:pt>
                <c:pt idx="39">
                  <c:v>41116</c:v>
                </c:pt>
                <c:pt idx="40">
                  <c:v>41117</c:v>
                </c:pt>
                <c:pt idx="41">
                  <c:v>41120</c:v>
                </c:pt>
                <c:pt idx="42">
                  <c:v>41121</c:v>
                </c:pt>
                <c:pt idx="43">
                  <c:v>41122</c:v>
                </c:pt>
                <c:pt idx="44">
                  <c:v>41123</c:v>
                </c:pt>
                <c:pt idx="45">
                  <c:v>41124</c:v>
                </c:pt>
                <c:pt idx="46">
                  <c:v>41127</c:v>
                </c:pt>
                <c:pt idx="47">
                  <c:v>41128</c:v>
                </c:pt>
                <c:pt idx="48">
                  <c:v>41129</c:v>
                </c:pt>
                <c:pt idx="49">
                  <c:v>41130</c:v>
                </c:pt>
                <c:pt idx="50">
                  <c:v>41131</c:v>
                </c:pt>
                <c:pt idx="51">
                  <c:v>41134</c:v>
                </c:pt>
                <c:pt idx="52">
                  <c:v>41135</c:v>
                </c:pt>
                <c:pt idx="53">
                  <c:v>41136</c:v>
                </c:pt>
                <c:pt idx="54">
                  <c:v>41137</c:v>
                </c:pt>
                <c:pt idx="55">
                  <c:v>41138</c:v>
                </c:pt>
                <c:pt idx="56">
                  <c:v>41141</c:v>
                </c:pt>
                <c:pt idx="57">
                  <c:v>41142</c:v>
                </c:pt>
                <c:pt idx="58">
                  <c:v>41143</c:v>
                </c:pt>
                <c:pt idx="59">
                  <c:v>41144</c:v>
                </c:pt>
                <c:pt idx="60">
                  <c:v>41145</c:v>
                </c:pt>
                <c:pt idx="61">
                  <c:v>41148</c:v>
                </c:pt>
                <c:pt idx="62">
                  <c:v>41149</c:v>
                </c:pt>
                <c:pt idx="63">
                  <c:v>41150</c:v>
                </c:pt>
                <c:pt idx="64">
                  <c:v>41151</c:v>
                </c:pt>
                <c:pt idx="65">
                  <c:v>41152</c:v>
                </c:pt>
                <c:pt idx="66">
                  <c:v>41156</c:v>
                </c:pt>
                <c:pt idx="67">
                  <c:v>41157</c:v>
                </c:pt>
                <c:pt idx="68">
                  <c:v>41158</c:v>
                </c:pt>
                <c:pt idx="69">
                  <c:v>41159</c:v>
                </c:pt>
                <c:pt idx="70">
                  <c:v>41162</c:v>
                </c:pt>
                <c:pt idx="71">
                  <c:v>41163</c:v>
                </c:pt>
                <c:pt idx="72">
                  <c:v>41164</c:v>
                </c:pt>
                <c:pt idx="73">
                  <c:v>41165</c:v>
                </c:pt>
                <c:pt idx="74">
                  <c:v>41166</c:v>
                </c:pt>
                <c:pt idx="75">
                  <c:v>41169</c:v>
                </c:pt>
                <c:pt idx="76">
                  <c:v>41170</c:v>
                </c:pt>
                <c:pt idx="77">
                  <c:v>41171</c:v>
                </c:pt>
                <c:pt idx="78">
                  <c:v>41172</c:v>
                </c:pt>
                <c:pt idx="79">
                  <c:v>41173</c:v>
                </c:pt>
                <c:pt idx="80">
                  <c:v>41176</c:v>
                </c:pt>
                <c:pt idx="81">
                  <c:v>41177</c:v>
                </c:pt>
                <c:pt idx="82">
                  <c:v>41178</c:v>
                </c:pt>
                <c:pt idx="83">
                  <c:v>41179</c:v>
                </c:pt>
                <c:pt idx="84">
                  <c:v>41180</c:v>
                </c:pt>
                <c:pt idx="85">
                  <c:v>41183</c:v>
                </c:pt>
                <c:pt idx="86">
                  <c:v>41184</c:v>
                </c:pt>
                <c:pt idx="87">
                  <c:v>41185</c:v>
                </c:pt>
                <c:pt idx="88">
                  <c:v>41186</c:v>
                </c:pt>
                <c:pt idx="89">
                  <c:v>41187</c:v>
                </c:pt>
                <c:pt idx="90">
                  <c:v>41191</c:v>
                </c:pt>
                <c:pt idx="91">
                  <c:v>41192</c:v>
                </c:pt>
                <c:pt idx="92">
                  <c:v>41193</c:v>
                </c:pt>
                <c:pt idx="93">
                  <c:v>41194</c:v>
                </c:pt>
                <c:pt idx="94">
                  <c:v>41197</c:v>
                </c:pt>
                <c:pt idx="95">
                  <c:v>41198</c:v>
                </c:pt>
                <c:pt idx="96">
                  <c:v>41199</c:v>
                </c:pt>
                <c:pt idx="97">
                  <c:v>41200</c:v>
                </c:pt>
                <c:pt idx="98">
                  <c:v>41201</c:v>
                </c:pt>
                <c:pt idx="99">
                  <c:v>41204</c:v>
                </c:pt>
                <c:pt idx="100">
                  <c:v>41205</c:v>
                </c:pt>
                <c:pt idx="101">
                  <c:v>41206</c:v>
                </c:pt>
                <c:pt idx="102">
                  <c:v>41207</c:v>
                </c:pt>
                <c:pt idx="103">
                  <c:v>41208</c:v>
                </c:pt>
                <c:pt idx="104">
                  <c:v>41211</c:v>
                </c:pt>
                <c:pt idx="105">
                  <c:v>41213</c:v>
                </c:pt>
                <c:pt idx="106">
                  <c:v>41214</c:v>
                </c:pt>
                <c:pt idx="107">
                  <c:v>41215</c:v>
                </c:pt>
                <c:pt idx="108">
                  <c:v>41218</c:v>
                </c:pt>
                <c:pt idx="109">
                  <c:v>41219</c:v>
                </c:pt>
                <c:pt idx="110">
                  <c:v>41220</c:v>
                </c:pt>
                <c:pt idx="111">
                  <c:v>41221</c:v>
                </c:pt>
                <c:pt idx="112">
                  <c:v>41222</c:v>
                </c:pt>
                <c:pt idx="113">
                  <c:v>41226</c:v>
                </c:pt>
                <c:pt idx="114">
                  <c:v>41227</c:v>
                </c:pt>
                <c:pt idx="115">
                  <c:v>41228</c:v>
                </c:pt>
                <c:pt idx="116">
                  <c:v>41229</c:v>
                </c:pt>
                <c:pt idx="117">
                  <c:v>41232</c:v>
                </c:pt>
                <c:pt idx="118">
                  <c:v>41233</c:v>
                </c:pt>
                <c:pt idx="119">
                  <c:v>41234</c:v>
                </c:pt>
                <c:pt idx="120">
                  <c:v>41236</c:v>
                </c:pt>
                <c:pt idx="121">
                  <c:v>41239</c:v>
                </c:pt>
                <c:pt idx="122">
                  <c:v>41240</c:v>
                </c:pt>
                <c:pt idx="123">
                  <c:v>41241</c:v>
                </c:pt>
                <c:pt idx="124">
                  <c:v>41242</c:v>
                </c:pt>
                <c:pt idx="125">
                  <c:v>41243</c:v>
                </c:pt>
                <c:pt idx="126">
                  <c:v>41246</c:v>
                </c:pt>
                <c:pt idx="127">
                  <c:v>41247</c:v>
                </c:pt>
                <c:pt idx="128">
                  <c:v>41248</c:v>
                </c:pt>
                <c:pt idx="129">
                  <c:v>41249</c:v>
                </c:pt>
                <c:pt idx="130">
                  <c:v>41250</c:v>
                </c:pt>
                <c:pt idx="131">
                  <c:v>41253</c:v>
                </c:pt>
                <c:pt idx="132">
                  <c:v>41254</c:v>
                </c:pt>
                <c:pt idx="133">
                  <c:v>41255</c:v>
                </c:pt>
                <c:pt idx="134">
                  <c:v>41256</c:v>
                </c:pt>
                <c:pt idx="135">
                  <c:v>41257</c:v>
                </c:pt>
                <c:pt idx="136">
                  <c:v>41260</c:v>
                </c:pt>
                <c:pt idx="137">
                  <c:v>41261</c:v>
                </c:pt>
                <c:pt idx="138">
                  <c:v>41262</c:v>
                </c:pt>
                <c:pt idx="139">
                  <c:v>41263</c:v>
                </c:pt>
                <c:pt idx="140">
                  <c:v>41264</c:v>
                </c:pt>
                <c:pt idx="141">
                  <c:v>41267</c:v>
                </c:pt>
                <c:pt idx="142">
                  <c:v>41269</c:v>
                </c:pt>
                <c:pt idx="143">
                  <c:v>41270</c:v>
                </c:pt>
                <c:pt idx="144">
                  <c:v>41271</c:v>
                </c:pt>
                <c:pt idx="145">
                  <c:v>41274</c:v>
                </c:pt>
                <c:pt idx="146">
                  <c:v>41276</c:v>
                </c:pt>
                <c:pt idx="147">
                  <c:v>41277</c:v>
                </c:pt>
                <c:pt idx="148">
                  <c:v>41278</c:v>
                </c:pt>
                <c:pt idx="149">
                  <c:v>41281</c:v>
                </c:pt>
                <c:pt idx="150">
                  <c:v>41282</c:v>
                </c:pt>
                <c:pt idx="151">
                  <c:v>41283</c:v>
                </c:pt>
                <c:pt idx="152">
                  <c:v>41284</c:v>
                </c:pt>
                <c:pt idx="153">
                  <c:v>41285</c:v>
                </c:pt>
                <c:pt idx="154">
                  <c:v>41288</c:v>
                </c:pt>
                <c:pt idx="155">
                  <c:v>41289</c:v>
                </c:pt>
                <c:pt idx="156">
                  <c:v>41290</c:v>
                </c:pt>
                <c:pt idx="157">
                  <c:v>41291</c:v>
                </c:pt>
                <c:pt idx="158">
                  <c:v>41292</c:v>
                </c:pt>
                <c:pt idx="159">
                  <c:v>41296</c:v>
                </c:pt>
                <c:pt idx="160">
                  <c:v>41297</c:v>
                </c:pt>
                <c:pt idx="161">
                  <c:v>41298</c:v>
                </c:pt>
                <c:pt idx="162">
                  <c:v>41299</c:v>
                </c:pt>
                <c:pt idx="163">
                  <c:v>41302</c:v>
                </c:pt>
                <c:pt idx="164">
                  <c:v>41303</c:v>
                </c:pt>
                <c:pt idx="165">
                  <c:v>41304</c:v>
                </c:pt>
                <c:pt idx="166">
                  <c:v>41305</c:v>
                </c:pt>
                <c:pt idx="167">
                  <c:v>41306</c:v>
                </c:pt>
                <c:pt idx="168">
                  <c:v>41309</c:v>
                </c:pt>
                <c:pt idx="169">
                  <c:v>41310</c:v>
                </c:pt>
                <c:pt idx="170">
                  <c:v>41311</c:v>
                </c:pt>
                <c:pt idx="171">
                  <c:v>41312</c:v>
                </c:pt>
                <c:pt idx="172">
                  <c:v>41313</c:v>
                </c:pt>
                <c:pt idx="173">
                  <c:v>41316</c:v>
                </c:pt>
                <c:pt idx="174">
                  <c:v>41317</c:v>
                </c:pt>
                <c:pt idx="175">
                  <c:v>41318</c:v>
                </c:pt>
                <c:pt idx="176">
                  <c:v>41319</c:v>
                </c:pt>
                <c:pt idx="177">
                  <c:v>41320</c:v>
                </c:pt>
                <c:pt idx="178">
                  <c:v>41324</c:v>
                </c:pt>
                <c:pt idx="179">
                  <c:v>41325</c:v>
                </c:pt>
                <c:pt idx="180">
                  <c:v>41326</c:v>
                </c:pt>
                <c:pt idx="181">
                  <c:v>41327</c:v>
                </c:pt>
                <c:pt idx="182">
                  <c:v>41330</c:v>
                </c:pt>
                <c:pt idx="183">
                  <c:v>41331</c:v>
                </c:pt>
                <c:pt idx="184">
                  <c:v>41332</c:v>
                </c:pt>
                <c:pt idx="185">
                  <c:v>41333</c:v>
                </c:pt>
                <c:pt idx="186">
                  <c:v>41334</c:v>
                </c:pt>
                <c:pt idx="187">
                  <c:v>41337</c:v>
                </c:pt>
                <c:pt idx="188">
                  <c:v>41338</c:v>
                </c:pt>
                <c:pt idx="189">
                  <c:v>41339</c:v>
                </c:pt>
                <c:pt idx="190">
                  <c:v>41340</c:v>
                </c:pt>
                <c:pt idx="191">
                  <c:v>41341</c:v>
                </c:pt>
                <c:pt idx="192">
                  <c:v>41344</c:v>
                </c:pt>
                <c:pt idx="193">
                  <c:v>41345</c:v>
                </c:pt>
                <c:pt idx="194">
                  <c:v>41346</c:v>
                </c:pt>
                <c:pt idx="195">
                  <c:v>41347</c:v>
                </c:pt>
                <c:pt idx="196">
                  <c:v>41348</c:v>
                </c:pt>
                <c:pt idx="197">
                  <c:v>41351</c:v>
                </c:pt>
                <c:pt idx="198">
                  <c:v>41352</c:v>
                </c:pt>
                <c:pt idx="199">
                  <c:v>41353</c:v>
                </c:pt>
                <c:pt idx="200">
                  <c:v>41354</c:v>
                </c:pt>
                <c:pt idx="201">
                  <c:v>41355</c:v>
                </c:pt>
                <c:pt idx="202">
                  <c:v>41358</c:v>
                </c:pt>
                <c:pt idx="203">
                  <c:v>41359</c:v>
                </c:pt>
                <c:pt idx="204">
                  <c:v>41360</c:v>
                </c:pt>
                <c:pt idx="205">
                  <c:v>41361</c:v>
                </c:pt>
                <c:pt idx="206">
                  <c:v>41365</c:v>
                </c:pt>
                <c:pt idx="207">
                  <c:v>41366</c:v>
                </c:pt>
                <c:pt idx="208">
                  <c:v>41367</c:v>
                </c:pt>
                <c:pt idx="209">
                  <c:v>41368</c:v>
                </c:pt>
                <c:pt idx="210">
                  <c:v>41369</c:v>
                </c:pt>
                <c:pt idx="211">
                  <c:v>41372</c:v>
                </c:pt>
                <c:pt idx="212">
                  <c:v>41373</c:v>
                </c:pt>
                <c:pt idx="213">
                  <c:v>41374</c:v>
                </c:pt>
                <c:pt idx="214">
                  <c:v>41375</c:v>
                </c:pt>
                <c:pt idx="215">
                  <c:v>41376</c:v>
                </c:pt>
                <c:pt idx="216">
                  <c:v>41379</c:v>
                </c:pt>
                <c:pt idx="217">
                  <c:v>41380</c:v>
                </c:pt>
                <c:pt idx="218">
                  <c:v>41381</c:v>
                </c:pt>
                <c:pt idx="219">
                  <c:v>41382</c:v>
                </c:pt>
                <c:pt idx="220">
                  <c:v>41383</c:v>
                </c:pt>
                <c:pt idx="221">
                  <c:v>41386</c:v>
                </c:pt>
                <c:pt idx="222">
                  <c:v>41387</c:v>
                </c:pt>
                <c:pt idx="223">
                  <c:v>41388</c:v>
                </c:pt>
                <c:pt idx="224">
                  <c:v>41389</c:v>
                </c:pt>
                <c:pt idx="225">
                  <c:v>41390</c:v>
                </c:pt>
                <c:pt idx="226">
                  <c:v>41393</c:v>
                </c:pt>
                <c:pt idx="227">
                  <c:v>41394</c:v>
                </c:pt>
                <c:pt idx="228">
                  <c:v>41395</c:v>
                </c:pt>
                <c:pt idx="229">
                  <c:v>41396</c:v>
                </c:pt>
                <c:pt idx="230">
                  <c:v>41397</c:v>
                </c:pt>
                <c:pt idx="231">
                  <c:v>41400</c:v>
                </c:pt>
                <c:pt idx="232">
                  <c:v>41401</c:v>
                </c:pt>
                <c:pt idx="233">
                  <c:v>41402</c:v>
                </c:pt>
                <c:pt idx="234">
                  <c:v>41403</c:v>
                </c:pt>
                <c:pt idx="235">
                  <c:v>41404</c:v>
                </c:pt>
                <c:pt idx="236">
                  <c:v>41407</c:v>
                </c:pt>
                <c:pt idx="237">
                  <c:v>41408</c:v>
                </c:pt>
                <c:pt idx="238">
                  <c:v>41409</c:v>
                </c:pt>
                <c:pt idx="239">
                  <c:v>41410</c:v>
                </c:pt>
                <c:pt idx="240">
                  <c:v>41411</c:v>
                </c:pt>
                <c:pt idx="241">
                  <c:v>41414</c:v>
                </c:pt>
                <c:pt idx="242">
                  <c:v>41415</c:v>
                </c:pt>
                <c:pt idx="243">
                  <c:v>41416</c:v>
                </c:pt>
                <c:pt idx="244">
                  <c:v>41417</c:v>
                </c:pt>
                <c:pt idx="245">
                  <c:v>41418</c:v>
                </c:pt>
                <c:pt idx="246">
                  <c:v>41422</c:v>
                </c:pt>
                <c:pt idx="247">
                  <c:v>41423</c:v>
                </c:pt>
                <c:pt idx="248">
                  <c:v>41424</c:v>
                </c:pt>
                <c:pt idx="249">
                  <c:v>41425</c:v>
                </c:pt>
                <c:pt idx="250">
                  <c:v>41428</c:v>
                </c:pt>
                <c:pt idx="251">
                  <c:v>41429</c:v>
                </c:pt>
                <c:pt idx="252">
                  <c:v>41430</c:v>
                </c:pt>
                <c:pt idx="253">
                  <c:v>41431</c:v>
                </c:pt>
                <c:pt idx="254">
                  <c:v>41432</c:v>
                </c:pt>
                <c:pt idx="255">
                  <c:v>41435</c:v>
                </c:pt>
                <c:pt idx="256">
                  <c:v>41436</c:v>
                </c:pt>
                <c:pt idx="257">
                  <c:v>41437</c:v>
                </c:pt>
                <c:pt idx="258">
                  <c:v>41438</c:v>
                </c:pt>
                <c:pt idx="259">
                  <c:v>41439</c:v>
                </c:pt>
                <c:pt idx="260">
                  <c:v>41442</c:v>
                </c:pt>
                <c:pt idx="261">
                  <c:v>41443</c:v>
                </c:pt>
                <c:pt idx="262">
                  <c:v>41444</c:v>
                </c:pt>
                <c:pt idx="263">
                  <c:v>41445</c:v>
                </c:pt>
                <c:pt idx="264">
                  <c:v>41446</c:v>
                </c:pt>
                <c:pt idx="265">
                  <c:v>41449</c:v>
                </c:pt>
                <c:pt idx="266">
                  <c:v>41450</c:v>
                </c:pt>
                <c:pt idx="267">
                  <c:v>41451</c:v>
                </c:pt>
                <c:pt idx="268">
                  <c:v>41452</c:v>
                </c:pt>
                <c:pt idx="269">
                  <c:v>41453</c:v>
                </c:pt>
                <c:pt idx="270">
                  <c:v>41456</c:v>
                </c:pt>
                <c:pt idx="271">
                  <c:v>41457</c:v>
                </c:pt>
                <c:pt idx="272">
                  <c:v>41458</c:v>
                </c:pt>
                <c:pt idx="273">
                  <c:v>41460</c:v>
                </c:pt>
                <c:pt idx="274">
                  <c:v>41463</c:v>
                </c:pt>
                <c:pt idx="275">
                  <c:v>41464</c:v>
                </c:pt>
                <c:pt idx="276">
                  <c:v>41465</c:v>
                </c:pt>
                <c:pt idx="277">
                  <c:v>41466</c:v>
                </c:pt>
                <c:pt idx="278">
                  <c:v>41467</c:v>
                </c:pt>
                <c:pt idx="279">
                  <c:v>41470</c:v>
                </c:pt>
                <c:pt idx="280">
                  <c:v>41471</c:v>
                </c:pt>
                <c:pt idx="281">
                  <c:v>41472</c:v>
                </c:pt>
                <c:pt idx="282">
                  <c:v>41473</c:v>
                </c:pt>
                <c:pt idx="283">
                  <c:v>41474</c:v>
                </c:pt>
                <c:pt idx="284">
                  <c:v>41477</c:v>
                </c:pt>
                <c:pt idx="285">
                  <c:v>41478</c:v>
                </c:pt>
                <c:pt idx="286">
                  <c:v>41479</c:v>
                </c:pt>
                <c:pt idx="287">
                  <c:v>41480</c:v>
                </c:pt>
                <c:pt idx="288">
                  <c:v>41481</c:v>
                </c:pt>
                <c:pt idx="289">
                  <c:v>41484</c:v>
                </c:pt>
                <c:pt idx="290">
                  <c:v>41485</c:v>
                </c:pt>
                <c:pt idx="291">
                  <c:v>41486</c:v>
                </c:pt>
                <c:pt idx="292">
                  <c:v>41487</c:v>
                </c:pt>
                <c:pt idx="293">
                  <c:v>41488</c:v>
                </c:pt>
                <c:pt idx="294">
                  <c:v>41491</c:v>
                </c:pt>
                <c:pt idx="295">
                  <c:v>41492</c:v>
                </c:pt>
                <c:pt idx="296">
                  <c:v>41493</c:v>
                </c:pt>
                <c:pt idx="297">
                  <c:v>41494</c:v>
                </c:pt>
                <c:pt idx="298">
                  <c:v>41495</c:v>
                </c:pt>
                <c:pt idx="299">
                  <c:v>41498</c:v>
                </c:pt>
                <c:pt idx="300">
                  <c:v>41499</c:v>
                </c:pt>
                <c:pt idx="301">
                  <c:v>41500</c:v>
                </c:pt>
                <c:pt idx="302">
                  <c:v>41501</c:v>
                </c:pt>
                <c:pt idx="303">
                  <c:v>41502</c:v>
                </c:pt>
                <c:pt idx="304">
                  <c:v>41505</c:v>
                </c:pt>
                <c:pt idx="305">
                  <c:v>41506</c:v>
                </c:pt>
                <c:pt idx="306">
                  <c:v>41507</c:v>
                </c:pt>
                <c:pt idx="307">
                  <c:v>41508</c:v>
                </c:pt>
                <c:pt idx="308">
                  <c:v>41509</c:v>
                </c:pt>
                <c:pt idx="309">
                  <c:v>41512</c:v>
                </c:pt>
                <c:pt idx="310">
                  <c:v>41513</c:v>
                </c:pt>
                <c:pt idx="311">
                  <c:v>41514</c:v>
                </c:pt>
                <c:pt idx="312">
                  <c:v>41515</c:v>
                </c:pt>
                <c:pt idx="313">
                  <c:v>41516</c:v>
                </c:pt>
                <c:pt idx="314">
                  <c:v>41520</c:v>
                </c:pt>
                <c:pt idx="315">
                  <c:v>41521</c:v>
                </c:pt>
                <c:pt idx="316">
                  <c:v>41522</c:v>
                </c:pt>
                <c:pt idx="317">
                  <c:v>41523</c:v>
                </c:pt>
                <c:pt idx="318">
                  <c:v>41526</c:v>
                </c:pt>
                <c:pt idx="319">
                  <c:v>41527</c:v>
                </c:pt>
                <c:pt idx="320">
                  <c:v>41528</c:v>
                </c:pt>
                <c:pt idx="321">
                  <c:v>41529</c:v>
                </c:pt>
                <c:pt idx="322">
                  <c:v>41530</c:v>
                </c:pt>
                <c:pt idx="323">
                  <c:v>41533</c:v>
                </c:pt>
                <c:pt idx="324">
                  <c:v>41534</c:v>
                </c:pt>
                <c:pt idx="325">
                  <c:v>41535</c:v>
                </c:pt>
                <c:pt idx="326">
                  <c:v>41536</c:v>
                </c:pt>
                <c:pt idx="327">
                  <c:v>41537</c:v>
                </c:pt>
                <c:pt idx="328">
                  <c:v>41540</c:v>
                </c:pt>
                <c:pt idx="329">
                  <c:v>41541</c:v>
                </c:pt>
                <c:pt idx="330">
                  <c:v>41542</c:v>
                </c:pt>
                <c:pt idx="331">
                  <c:v>41543</c:v>
                </c:pt>
                <c:pt idx="332">
                  <c:v>41544</c:v>
                </c:pt>
                <c:pt idx="333">
                  <c:v>41547</c:v>
                </c:pt>
                <c:pt idx="334">
                  <c:v>41548</c:v>
                </c:pt>
                <c:pt idx="335">
                  <c:v>41549</c:v>
                </c:pt>
                <c:pt idx="336">
                  <c:v>41550</c:v>
                </c:pt>
                <c:pt idx="337">
                  <c:v>41551</c:v>
                </c:pt>
                <c:pt idx="338">
                  <c:v>41554</c:v>
                </c:pt>
                <c:pt idx="339">
                  <c:v>41555</c:v>
                </c:pt>
                <c:pt idx="340">
                  <c:v>41556</c:v>
                </c:pt>
                <c:pt idx="341">
                  <c:v>41557</c:v>
                </c:pt>
                <c:pt idx="342">
                  <c:v>41558</c:v>
                </c:pt>
                <c:pt idx="343">
                  <c:v>41562</c:v>
                </c:pt>
                <c:pt idx="344">
                  <c:v>41563</c:v>
                </c:pt>
                <c:pt idx="345">
                  <c:v>41564</c:v>
                </c:pt>
                <c:pt idx="346">
                  <c:v>41565</c:v>
                </c:pt>
                <c:pt idx="347">
                  <c:v>41568</c:v>
                </c:pt>
                <c:pt idx="348">
                  <c:v>41569</c:v>
                </c:pt>
                <c:pt idx="349">
                  <c:v>41570</c:v>
                </c:pt>
                <c:pt idx="350">
                  <c:v>41571</c:v>
                </c:pt>
                <c:pt idx="351">
                  <c:v>41572</c:v>
                </c:pt>
                <c:pt idx="352">
                  <c:v>41575</c:v>
                </c:pt>
                <c:pt idx="353">
                  <c:v>41576</c:v>
                </c:pt>
                <c:pt idx="354">
                  <c:v>41577</c:v>
                </c:pt>
                <c:pt idx="355">
                  <c:v>41578</c:v>
                </c:pt>
                <c:pt idx="356">
                  <c:v>41579</c:v>
                </c:pt>
                <c:pt idx="357">
                  <c:v>41582</c:v>
                </c:pt>
                <c:pt idx="358">
                  <c:v>41583</c:v>
                </c:pt>
                <c:pt idx="359">
                  <c:v>41584</c:v>
                </c:pt>
                <c:pt idx="360">
                  <c:v>41585</c:v>
                </c:pt>
                <c:pt idx="361">
                  <c:v>41586</c:v>
                </c:pt>
                <c:pt idx="362">
                  <c:v>41590</c:v>
                </c:pt>
                <c:pt idx="363">
                  <c:v>41591</c:v>
                </c:pt>
                <c:pt idx="364">
                  <c:v>41592</c:v>
                </c:pt>
                <c:pt idx="365">
                  <c:v>41593</c:v>
                </c:pt>
                <c:pt idx="366">
                  <c:v>41596</c:v>
                </c:pt>
                <c:pt idx="367">
                  <c:v>41597</c:v>
                </c:pt>
                <c:pt idx="368">
                  <c:v>41598</c:v>
                </c:pt>
                <c:pt idx="369">
                  <c:v>41599</c:v>
                </c:pt>
                <c:pt idx="370">
                  <c:v>41600</c:v>
                </c:pt>
                <c:pt idx="371">
                  <c:v>41603</c:v>
                </c:pt>
                <c:pt idx="372">
                  <c:v>41604</c:v>
                </c:pt>
                <c:pt idx="373">
                  <c:v>41605</c:v>
                </c:pt>
                <c:pt idx="374">
                  <c:v>41607</c:v>
                </c:pt>
                <c:pt idx="375">
                  <c:v>41610</c:v>
                </c:pt>
                <c:pt idx="376">
                  <c:v>41611</c:v>
                </c:pt>
                <c:pt idx="377">
                  <c:v>41612</c:v>
                </c:pt>
                <c:pt idx="378">
                  <c:v>41613</c:v>
                </c:pt>
                <c:pt idx="379">
                  <c:v>41614</c:v>
                </c:pt>
                <c:pt idx="380">
                  <c:v>41617</c:v>
                </c:pt>
                <c:pt idx="381">
                  <c:v>41618</c:v>
                </c:pt>
                <c:pt idx="382">
                  <c:v>41619</c:v>
                </c:pt>
                <c:pt idx="383">
                  <c:v>41620</c:v>
                </c:pt>
                <c:pt idx="384">
                  <c:v>41621</c:v>
                </c:pt>
                <c:pt idx="385">
                  <c:v>41624</c:v>
                </c:pt>
                <c:pt idx="386">
                  <c:v>41625</c:v>
                </c:pt>
                <c:pt idx="387">
                  <c:v>41626</c:v>
                </c:pt>
                <c:pt idx="388">
                  <c:v>41627</c:v>
                </c:pt>
                <c:pt idx="389">
                  <c:v>41628</c:v>
                </c:pt>
                <c:pt idx="390">
                  <c:v>41631</c:v>
                </c:pt>
                <c:pt idx="391">
                  <c:v>41632</c:v>
                </c:pt>
                <c:pt idx="392">
                  <c:v>41634</c:v>
                </c:pt>
                <c:pt idx="393">
                  <c:v>41635</c:v>
                </c:pt>
                <c:pt idx="394">
                  <c:v>41638</c:v>
                </c:pt>
                <c:pt idx="395">
                  <c:v>41639</c:v>
                </c:pt>
                <c:pt idx="396">
                  <c:v>41641</c:v>
                </c:pt>
                <c:pt idx="397">
                  <c:v>41642</c:v>
                </c:pt>
                <c:pt idx="398">
                  <c:v>41645</c:v>
                </c:pt>
                <c:pt idx="399">
                  <c:v>41646</c:v>
                </c:pt>
                <c:pt idx="400">
                  <c:v>41647</c:v>
                </c:pt>
                <c:pt idx="401">
                  <c:v>41648</c:v>
                </c:pt>
                <c:pt idx="402">
                  <c:v>41649</c:v>
                </c:pt>
                <c:pt idx="403">
                  <c:v>41652</c:v>
                </c:pt>
                <c:pt idx="404">
                  <c:v>41653</c:v>
                </c:pt>
                <c:pt idx="405">
                  <c:v>41654</c:v>
                </c:pt>
                <c:pt idx="406">
                  <c:v>41655</c:v>
                </c:pt>
                <c:pt idx="407">
                  <c:v>41656</c:v>
                </c:pt>
                <c:pt idx="408">
                  <c:v>41660</c:v>
                </c:pt>
                <c:pt idx="409">
                  <c:v>41661</c:v>
                </c:pt>
                <c:pt idx="410">
                  <c:v>41662</c:v>
                </c:pt>
                <c:pt idx="411">
                  <c:v>41663</c:v>
                </c:pt>
                <c:pt idx="412">
                  <c:v>41666</c:v>
                </c:pt>
                <c:pt idx="413">
                  <c:v>41667</c:v>
                </c:pt>
                <c:pt idx="414">
                  <c:v>41668</c:v>
                </c:pt>
                <c:pt idx="415">
                  <c:v>41669</c:v>
                </c:pt>
                <c:pt idx="416">
                  <c:v>41670</c:v>
                </c:pt>
                <c:pt idx="417">
                  <c:v>41673</c:v>
                </c:pt>
                <c:pt idx="418">
                  <c:v>41674</c:v>
                </c:pt>
                <c:pt idx="419">
                  <c:v>41675</c:v>
                </c:pt>
                <c:pt idx="420">
                  <c:v>41676</c:v>
                </c:pt>
                <c:pt idx="421">
                  <c:v>41677</c:v>
                </c:pt>
                <c:pt idx="422">
                  <c:v>41680</c:v>
                </c:pt>
                <c:pt idx="423">
                  <c:v>41681</c:v>
                </c:pt>
                <c:pt idx="424">
                  <c:v>41682</c:v>
                </c:pt>
                <c:pt idx="425">
                  <c:v>41683</c:v>
                </c:pt>
                <c:pt idx="426">
                  <c:v>41684</c:v>
                </c:pt>
                <c:pt idx="427">
                  <c:v>41688</c:v>
                </c:pt>
                <c:pt idx="428">
                  <c:v>41689</c:v>
                </c:pt>
                <c:pt idx="429">
                  <c:v>41690</c:v>
                </c:pt>
                <c:pt idx="430">
                  <c:v>41691</c:v>
                </c:pt>
                <c:pt idx="431">
                  <c:v>41694</c:v>
                </c:pt>
                <c:pt idx="432">
                  <c:v>41695</c:v>
                </c:pt>
                <c:pt idx="433">
                  <c:v>41696</c:v>
                </c:pt>
                <c:pt idx="434">
                  <c:v>41697</c:v>
                </c:pt>
                <c:pt idx="435">
                  <c:v>41698</c:v>
                </c:pt>
                <c:pt idx="436">
                  <c:v>41701</c:v>
                </c:pt>
                <c:pt idx="437">
                  <c:v>41702</c:v>
                </c:pt>
                <c:pt idx="438">
                  <c:v>41703</c:v>
                </c:pt>
                <c:pt idx="439">
                  <c:v>41704</c:v>
                </c:pt>
                <c:pt idx="440">
                  <c:v>41705</c:v>
                </c:pt>
                <c:pt idx="441">
                  <c:v>41708</c:v>
                </c:pt>
                <c:pt idx="442">
                  <c:v>41709</c:v>
                </c:pt>
                <c:pt idx="443">
                  <c:v>41710</c:v>
                </c:pt>
                <c:pt idx="444">
                  <c:v>41711</c:v>
                </c:pt>
                <c:pt idx="445">
                  <c:v>41712</c:v>
                </c:pt>
                <c:pt idx="446">
                  <c:v>41715</c:v>
                </c:pt>
                <c:pt idx="447">
                  <c:v>41716</c:v>
                </c:pt>
                <c:pt idx="448">
                  <c:v>41717</c:v>
                </c:pt>
                <c:pt idx="449">
                  <c:v>41718</c:v>
                </c:pt>
                <c:pt idx="450">
                  <c:v>41719</c:v>
                </c:pt>
                <c:pt idx="451">
                  <c:v>41722</c:v>
                </c:pt>
                <c:pt idx="452">
                  <c:v>41723</c:v>
                </c:pt>
                <c:pt idx="453">
                  <c:v>41724</c:v>
                </c:pt>
                <c:pt idx="454">
                  <c:v>41725</c:v>
                </c:pt>
                <c:pt idx="455">
                  <c:v>41726</c:v>
                </c:pt>
                <c:pt idx="456">
                  <c:v>41729</c:v>
                </c:pt>
                <c:pt idx="457">
                  <c:v>41730</c:v>
                </c:pt>
                <c:pt idx="458">
                  <c:v>41731</c:v>
                </c:pt>
                <c:pt idx="459">
                  <c:v>41732</c:v>
                </c:pt>
                <c:pt idx="460">
                  <c:v>41733</c:v>
                </c:pt>
                <c:pt idx="461">
                  <c:v>41736</c:v>
                </c:pt>
                <c:pt idx="462">
                  <c:v>41737</c:v>
                </c:pt>
                <c:pt idx="463">
                  <c:v>41738</c:v>
                </c:pt>
                <c:pt idx="464">
                  <c:v>41739</c:v>
                </c:pt>
                <c:pt idx="465">
                  <c:v>41740</c:v>
                </c:pt>
                <c:pt idx="466">
                  <c:v>41743</c:v>
                </c:pt>
                <c:pt idx="467">
                  <c:v>41744</c:v>
                </c:pt>
                <c:pt idx="468">
                  <c:v>41745</c:v>
                </c:pt>
                <c:pt idx="469">
                  <c:v>41746</c:v>
                </c:pt>
                <c:pt idx="470">
                  <c:v>41750</c:v>
                </c:pt>
                <c:pt idx="471">
                  <c:v>41751</c:v>
                </c:pt>
                <c:pt idx="472">
                  <c:v>41752</c:v>
                </c:pt>
                <c:pt idx="473">
                  <c:v>41753</c:v>
                </c:pt>
                <c:pt idx="474">
                  <c:v>41754</c:v>
                </c:pt>
                <c:pt idx="475">
                  <c:v>41757</c:v>
                </c:pt>
                <c:pt idx="476">
                  <c:v>41758</c:v>
                </c:pt>
                <c:pt idx="477">
                  <c:v>41759</c:v>
                </c:pt>
                <c:pt idx="478">
                  <c:v>41760</c:v>
                </c:pt>
                <c:pt idx="479">
                  <c:v>41761</c:v>
                </c:pt>
                <c:pt idx="480">
                  <c:v>41764</c:v>
                </c:pt>
                <c:pt idx="481">
                  <c:v>41765</c:v>
                </c:pt>
                <c:pt idx="482">
                  <c:v>41766</c:v>
                </c:pt>
                <c:pt idx="483">
                  <c:v>41767</c:v>
                </c:pt>
                <c:pt idx="484">
                  <c:v>41768</c:v>
                </c:pt>
                <c:pt idx="485">
                  <c:v>41771</c:v>
                </c:pt>
                <c:pt idx="486">
                  <c:v>41772</c:v>
                </c:pt>
                <c:pt idx="487">
                  <c:v>41773</c:v>
                </c:pt>
                <c:pt idx="488">
                  <c:v>41774</c:v>
                </c:pt>
                <c:pt idx="489">
                  <c:v>41775</c:v>
                </c:pt>
                <c:pt idx="490">
                  <c:v>41778</c:v>
                </c:pt>
                <c:pt idx="491">
                  <c:v>41779</c:v>
                </c:pt>
                <c:pt idx="492">
                  <c:v>41780</c:v>
                </c:pt>
                <c:pt idx="493">
                  <c:v>41781</c:v>
                </c:pt>
                <c:pt idx="494">
                  <c:v>41782</c:v>
                </c:pt>
                <c:pt idx="495">
                  <c:v>41786</c:v>
                </c:pt>
                <c:pt idx="496">
                  <c:v>41787</c:v>
                </c:pt>
                <c:pt idx="497">
                  <c:v>41788</c:v>
                </c:pt>
                <c:pt idx="498">
                  <c:v>41789</c:v>
                </c:pt>
                <c:pt idx="499">
                  <c:v>41792</c:v>
                </c:pt>
                <c:pt idx="500">
                  <c:v>41793</c:v>
                </c:pt>
                <c:pt idx="501">
                  <c:v>41794</c:v>
                </c:pt>
                <c:pt idx="502">
                  <c:v>41795</c:v>
                </c:pt>
                <c:pt idx="503">
                  <c:v>41796</c:v>
                </c:pt>
                <c:pt idx="504">
                  <c:v>41799</c:v>
                </c:pt>
                <c:pt idx="505">
                  <c:v>41800</c:v>
                </c:pt>
                <c:pt idx="506">
                  <c:v>41801</c:v>
                </c:pt>
                <c:pt idx="507">
                  <c:v>41802</c:v>
                </c:pt>
                <c:pt idx="508">
                  <c:v>41803</c:v>
                </c:pt>
                <c:pt idx="509">
                  <c:v>41806</c:v>
                </c:pt>
                <c:pt idx="510">
                  <c:v>41807</c:v>
                </c:pt>
                <c:pt idx="511">
                  <c:v>41808</c:v>
                </c:pt>
                <c:pt idx="512">
                  <c:v>41809</c:v>
                </c:pt>
                <c:pt idx="513">
                  <c:v>41810</c:v>
                </c:pt>
                <c:pt idx="514">
                  <c:v>41813</c:v>
                </c:pt>
                <c:pt idx="515">
                  <c:v>41814</c:v>
                </c:pt>
                <c:pt idx="516">
                  <c:v>41815</c:v>
                </c:pt>
                <c:pt idx="517">
                  <c:v>41816</c:v>
                </c:pt>
                <c:pt idx="518">
                  <c:v>41817</c:v>
                </c:pt>
                <c:pt idx="519">
                  <c:v>41820</c:v>
                </c:pt>
                <c:pt idx="520">
                  <c:v>41821</c:v>
                </c:pt>
                <c:pt idx="521">
                  <c:v>41822</c:v>
                </c:pt>
                <c:pt idx="522">
                  <c:v>41823</c:v>
                </c:pt>
                <c:pt idx="523">
                  <c:v>41827</c:v>
                </c:pt>
                <c:pt idx="524">
                  <c:v>41828</c:v>
                </c:pt>
                <c:pt idx="525">
                  <c:v>41829</c:v>
                </c:pt>
                <c:pt idx="526">
                  <c:v>41830</c:v>
                </c:pt>
                <c:pt idx="527">
                  <c:v>41831</c:v>
                </c:pt>
                <c:pt idx="528">
                  <c:v>41834</c:v>
                </c:pt>
                <c:pt idx="529">
                  <c:v>41835</c:v>
                </c:pt>
                <c:pt idx="530">
                  <c:v>41836</c:v>
                </c:pt>
                <c:pt idx="531">
                  <c:v>41837</c:v>
                </c:pt>
                <c:pt idx="532">
                  <c:v>41838</c:v>
                </c:pt>
                <c:pt idx="533">
                  <c:v>41841</c:v>
                </c:pt>
                <c:pt idx="534">
                  <c:v>41842</c:v>
                </c:pt>
                <c:pt idx="535">
                  <c:v>41843</c:v>
                </c:pt>
                <c:pt idx="536">
                  <c:v>41844</c:v>
                </c:pt>
                <c:pt idx="537">
                  <c:v>41845</c:v>
                </c:pt>
                <c:pt idx="538">
                  <c:v>41848</c:v>
                </c:pt>
                <c:pt idx="539">
                  <c:v>41849</c:v>
                </c:pt>
                <c:pt idx="540">
                  <c:v>41850</c:v>
                </c:pt>
                <c:pt idx="541">
                  <c:v>41851</c:v>
                </c:pt>
                <c:pt idx="542">
                  <c:v>41852</c:v>
                </c:pt>
                <c:pt idx="543">
                  <c:v>41855</c:v>
                </c:pt>
                <c:pt idx="544">
                  <c:v>41856</c:v>
                </c:pt>
                <c:pt idx="545">
                  <c:v>41857</c:v>
                </c:pt>
                <c:pt idx="546">
                  <c:v>41858</c:v>
                </c:pt>
                <c:pt idx="547">
                  <c:v>41859</c:v>
                </c:pt>
                <c:pt idx="548">
                  <c:v>41862</c:v>
                </c:pt>
                <c:pt idx="549">
                  <c:v>41863</c:v>
                </c:pt>
                <c:pt idx="550">
                  <c:v>41864</c:v>
                </c:pt>
                <c:pt idx="551">
                  <c:v>41865</c:v>
                </c:pt>
                <c:pt idx="552">
                  <c:v>41866</c:v>
                </c:pt>
                <c:pt idx="553">
                  <c:v>41869</c:v>
                </c:pt>
                <c:pt idx="554">
                  <c:v>41870</c:v>
                </c:pt>
                <c:pt idx="555">
                  <c:v>41871</c:v>
                </c:pt>
                <c:pt idx="556">
                  <c:v>41872</c:v>
                </c:pt>
                <c:pt idx="557">
                  <c:v>41873</c:v>
                </c:pt>
                <c:pt idx="558">
                  <c:v>41876</c:v>
                </c:pt>
                <c:pt idx="559">
                  <c:v>41877</c:v>
                </c:pt>
                <c:pt idx="560">
                  <c:v>41878</c:v>
                </c:pt>
                <c:pt idx="561">
                  <c:v>41879</c:v>
                </c:pt>
                <c:pt idx="562">
                  <c:v>41880</c:v>
                </c:pt>
                <c:pt idx="563">
                  <c:v>41884</c:v>
                </c:pt>
                <c:pt idx="564">
                  <c:v>41885</c:v>
                </c:pt>
                <c:pt idx="565">
                  <c:v>41886</c:v>
                </c:pt>
                <c:pt idx="566">
                  <c:v>41887</c:v>
                </c:pt>
                <c:pt idx="567">
                  <c:v>41890</c:v>
                </c:pt>
                <c:pt idx="568">
                  <c:v>41891</c:v>
                </c:pt>
                <c:pt idx="569">
                  <c:v>41892</c:v>
                </c:pt>
                <c:pt idx="570">
                  <c:v>41893</c:v>
                </c:pt>
                <c:pt idx="571">
                  <c:v>41894</c:v>
                </c:pt>
                <c:pt idx="572">
                  <c:v>41897</c:v>
                </c:pt>
                <c:pt idx="573">
                  <c:v>41898</c:v>
                </c:pt>
                <c:pt idx="574">
                  <c:v>41899</c:v>
                </c:pt>
                <c:pt idx="575">
                  <c:v>41900</c:v>
                </c:pt>
                <c:pt idx="576">
                  <c:v>41901</c:v>
                </c:pt>
                <c:pt idx="577">
                  <c:v>41904</c:v>
                </c:pt>
                <c:pt idx="578">
                  <c:v>41905</c:v>
                </c:pt>
                <c:pt idx="579">
                  <c:v>41906</c:v>
                </c:pt>
                <c:pt idx="580">
                  <c:v>41907</c:v>
                </c:pt>
                <c:pt idx="581">
                  <c:v>41908</c:v>
                </c:pt>
                <c:pt idx="582">
                  <c:v>41911</c:v>
                </c:pt>
                <c:pt idx="583">
                  <c:v>41912</c:v>
                </c:pt>
                <c:pt idx="584">
                  <c:v>41913</c:v>
                </c:pt>
                <c:pt idx="585">
                  <c:v>41914</c:v>
                </c:pt>
                <c:pt idx="586">
                  <c:v>41915</c:v>
                </c:pt>
                <c:pt idx="587">
                  <c:v>41918</c:v>
                </c:pt>
                <c:pt idx="588">
                  <c:v>41919</c:v>
                </c:pt>
                <c:pt idx="589">
                  <c:v>41920</c:v>
                </c:pt>
                <c:pt idx="590">
                  <c:v>41921</c:v>
                </c:pt>
                <c:pt idx="591">
                  <c:v>41922</c:v>
                </c:pt>
                <c:pt idx="592">
                  <c:v>41926</c:v>
                </c:pt>
                <c:pt idx="593">
                  <c:v>41927</c:v>
                </c:pt>
                <c:pt idx="594">
                  <c:v>41928</c:v>
                </c:pt>
                <c:pt idx="595">
                  <c:v>41929</c:v>
                </c:pt>
                <c:pt idx="596">
                  <c:v>41932</c:v>
                </c:pt>
                <c:pt idx="597">
                  <c:v>41933</c:v>
                </c:pt>
                <c:pt idx="598">
                  <c:v>41934</c:v>
                </c:pt>
                <c:pt idx="599">
                  <c:v>41935</c:v>
                </c:pt>
                <c:pt idx="600">
                  <c:v>41936</c:v>
                </c:pt>
                <c:pt idx="601">
                  <c:v>41939</c:v>
                </c:pt>
                <c:pt idx="602">
                  <c:v>41940</c:v>
                </c:pt>
                <c:pt idx="603">
                  <c:v>41941</c:v>
                </c:pt>
                <c:pt idx="604">
                  <c:v>41942</c:v>
                </c:pt>
                <c:pt idx="605">
                  <c:v>41943</c:v>
                </c:pt>
                <c:pt idx="606">
                  <c:v>41946</c:v>
                </c:pt>
                <c:pt idx="607">
                  <c:v>41947</c:v>
                </c:pt>
                <c:pt idx="608">
                  <c:v>41948</c:v>
                </c:pt>
                <c:pt idx="609">
                  <c:v>41949</c:v>
                </c:pt>
                <c:pt idx="610">
                  <c:v>41950</c:v>
                </c:pt>
                <c:pt idx="611">
                  <c:v>41953</c:v>
                </c:pt>
                <c:pt idx="612">
                  <c:v>41955</c:v>
                </c:pt>
                <c:pt idx="613">
                  <c:v>41956</c:v>
                </c:pt>
                <c:pt idx="614">
                  <c:v>41957</c:v>
                </c:pt>
                <c:pt idx="615">
                  <c:v>41960</c:v>
                </c:pt>
                <c:pt idx="616">
                  <c:v>41961</c:v>
                </c:pt>
                <c:pt idx="617">
                  <c:v>41962</c:v>
                </c:pt>
                <c:pt idx="618">
                  <c:v>41963</c:v>
                </c:pt>
                <c:pt idx="619">
                  <c:v>41964</c:v>
                </c:pt>
                <c:pt idx="620">
                  <c:v>41967</c:v>
                </c:pt>
                <c:pt idx="621">
                  <c:v>41968</c:v>
                </c:pt>
                <c:pt idx="622">
                  <c:v>41969</c:v>
                </c:pt>
                <c:pt idx="623">
                  <c:v>41971</c:v>
                </c:pt>
                <c:pt idx="624">
                  <c:v>41974</c:v>
                </c:pt>
                <c:pt idx="625">
                  <c:v>41975</c:v>
                </c:pt>
                <c:pt idx="626">
                  <c:v>41976</c:v>
                </c:pt>
                <c:pt idx="627">
                  <c:v>41977</c:v>
                </c:pt>
                <c:pt idx="628">
                  <c:v>41978</c:v>
                </c:pt>
                <c:pt idx="629">
                  <c:v>41981</c:v>
                </c:pt>
                <c:pt idx="630">
                  <c:v>41982</c:v>
                </c:pt>
                <c:pt idx="631">
                  <c:v>41983</c:v>
                </c:pt>
                <c:pt idx="632">
                  <c:v>41984</c:v>
                </c:pt>
                <c:pt idx="633">
                  <c:v>41985</c:v>
                </c:pt>
                <c:pt idx="634">
                  <c:v>41988</c:v>
                </c:pt>
                <c:pt idx="635">
                  <c:v>41989</c:v>
                </c:pt>
                <c:pt idx="636">
                  <c:v>41990</c:v>
                </c:pt>
                <c:pt idx="637">
                  <c:v>41991</c:v>
                </c:pt>
                <c:pt idx="638">
                  <c:v>41992</c:v>
                </c:pt>
                <c:pt idx="639">
                  <c:v>41995</c:v>
                </c:pt>
                <c:pt idx="640">
                  <c:v>41996</c:v>
                </c:pt>
                <c:pt idx="641">
                  <c:v>41997</c:v>
                </c:pt>
                <c:pt idx="642">
                  <c:v>41999</c:v>
                </c:pt>
                <c:pt idx="643">
                  <c:v>42002</c:v>
                </c:pt>
                <c:pt idx="644">
                  <c:v>42003</c:v>
                </c:pt>
                <c:pt idx="645">
                  <c:v>42004</c:v>
                </c:pt>
                <c:pt idx="646">
                  <c:v>42006</c:v>
                </c:pt>
                <c:pt idx="647">
                  <c:v>42009</c:v>
                </c:pt>
                <c:pt idx="648">
                  <c:v>42010</c:v>
                </c:pt>
                <c:pt idx="649">
                  <c:v>42011</c:v>
                </c:pt>
                <c:pt idx="650">
                  <c:v>42012</c:v>
                </c:pt>
                <c:pt idx="651">
                  <c:v>42013</c:v>
                </c:pt>
                <c:pt idx="652">
                  <c:v>42016</c:v>
                </c:pt>
                <c:pt idx="653">
                  <c:v>42017</c:v>
                </c:pt>
                <c:pt idx="654">
                  <c:v>42018</c:v>
                </c:pt>
                <c:pt idx="655">
                  <c:v>42019</c:v>
                </c:pt>
                <c:pt idx="656">
                  <c:v>42020</c:v>
                </c:pt>
                <c:pt idx="657">
                  <c:v>42024</c:v>
                </c:pt>
                <c:pt idx="658">
                  <c:v>42025</c:v>
                </c:pt>
                <c:pt idx="659">
                  <c:v>42026</c:v>
                </c:pt>
                <c:pt idx="660">
                  <c:v>42027</c:v>
                </c:pt>
                <c:pt idx="661">
                  <c:v>42030</c:v>
                </c:pt>
                <c:pt idx="662">
                  <c:v>42031</c:v>
                </c:pt>
                <c:pt idx="663">
                  <c:v>42032</c:v>
                </c:pt>
                <c:pt idx="664">
                  <c:v>42033</c:v>
                </c:pt>
                <c:pt idx="665">
                  <c:v>42034</c:v>
                </c:pt>
                <c:pt idx="666">
                  <c:v>42037</c:v>
                </c:pt>
                <c:pt idx="667">
                  <c:v>42038</c:v>
                </c:pt>
                <c:pt idx="668">
                  <c:v>42039</c:v>
                </c:pt>
                <c:pt idx="669">
                  <c:v>42040</c:v>
                </c:pt>
                <c:pt idx="670">
                  <c:v>42041</c:v>
                </c:pt>
                <c:pt idx="671">
                  <c:v>42044</c:v>
                </c:pt>
                <c:pt idx="672">
                  <c:v>42045</c:v>
                </c:pt>
                <c:pt idx="673">
                  <c:v>42046</c:v>
                </c:pt>
                <c:pt idx="674">
                  <c:v>42047</c:v>
                </c:pt>
                <c:pt idx="675">
                  <c:v>42048</c:v>
                </c:pt>
                <c:pt idx="676">
                  <c:v>42052</c:v>
                </c:pt>
                <c:pt idx="677">
                  <c:v>42053</c:v>
                </c:pt>
                <c:pt idx="678">
                  <c:v>42054</c:v>
                </c:pt>
                <c:pt idx="679">
                  <c:v>42055</c:v>
                </c:pt>
                <c:pt idx="680">
                  <c:v>42058</c:v>
                </c:pt>
                <c:pt idx="681">
                  <c:v>42059</c:v>
                </c:pt>
                <c:pt idx="682">
                  <c:v>42060</c:v>
                </c:pt>
                <c:pt idx="683">
                  <c:v>42061</c:v>
                </c:pt>
                <c:pt idx="684">
                  <c:v>42062</c:v>
                </c:pt>
                <c:pt idx="685">
                  <c:v>42065</c:v>
                </c:pt>
                <c:pt idx="686">
                  <c:v>42066</c:v>
                </c:pt>
                <c:pt idx="687">
                  <c:v>42067</c:v>
                </c:pt>
                <c:pt idx="688">
                  <c:v>42068</c:v>
                </c:pt>
                <c:pt idx="689">
                  <c:v>42069</c:v>
                </c:pt>
                <c:pt idx="690">
                  <c:v>42072</c:v>
                </c:pt>
                <c:pt idx="691">
                  <c:v>42073</c:v>
                </c:pt>
                <c:pt idx="692">
                  <c:v>42074</c:v>
                </c:pt>
                <c:pt idx="693">
                  <c:v>42075</c:v>
                </c:pt>
                <c:pt idx="694">
                  <c:v>42076</c:v>
                </c:pt>
                <c:pt idx="695">
                  <c:v>42079</c:v>
                </c:pt>
                <c:pt idx="696">
                  <c:v>42080</c:v>
                </c:pt>
                <c:pt idx="697">
                  <c:v>42081</c:v>
                </c:pt>
                <c:pt idx="698">
                  <c:v>42082</c:v>
                </c:pt>
                <c:pt idx="699">
                  <c:v>42083</c:v>
                </c:pt>
                <c:pt idx="700">
                  <c:v>42086</c:v>
                </c:pt>
                <c:pt idx="701">
                  <c:v>42087</c:v>
                </c:pt>
                <c:pt idx="702">
                  <c:v>42088</c:v>
                </c:pt>
                <c:pt idx="703">
                  <c:v>42089</c:v>
                </c:pt>
                <c:pt idx="704">
                  <c:v>42090</c:v>
                </c:pt>
                <c:pt idx="705">
                  <c:v>42093</c:v>
                </c:pt>
                <c:pt idx="706">
                  <c:v>42094</c:v>
                </c:pt>
                <c:pt idx="707">
                  <c:v>42095</c:v>
                </c:pt>
                <c:pt idx="708">
                  <c:v>42096</c:v>
                </c:pt>
                <c:pt idx="709">
                  <c:v>42100</c:v>
                </c:pt>
                <c:pt idx="710">
                  <c:v>42101</c:v>
                </c:pt>
                <c:pt idx="711">
                  <c:v>42102</c:v>
                </c:pt>
                <c:pt idx="712">
                  <c:v>42103</c:v>
                </c:pt>
                <c:pt idx="713">
                  <c:v>42104</c:v>
                </c:pt>
                <c:pt idx="714">
                  <c:v>42107</c:v>
                </c:pt>
                <c:pt idx="715">
                  <c:v>42108</c:v>
                </c:pt>
                <c:pt idx="716">
                  <c:v>42109</c:v>
                </c:pt>
                <c:pt idx="717">
                  <c:v>42110</c:v>
                </c:pt>
                <c:pt idx="718">
                  <c:v>42111</c:v>
                </c:pt>
                <c:pt idx="719">
                  <c:v>42114</c:v>
                </c:pt>
                <c:pt idx="720">
                  <c:v>42115</c:v>
                </c:pt>
                <c:pt idx="721">
                  <c:v>42116</c:v>
                </c:pt>
                <c:pt idx="722">
                  <c:v>42117</c:v>
                </c:pt>
                <c:pt idx="723">
                  <c:v>42118</c:v>
                </c:pt>
                <c:pt idx="724">
                  <c:v>42121</c:v>
                </c:pt>
                <c:pt idx="725">
                  <c:v>42122</c:v>
                </c:pt>
                <c:pt idx="726">
                  <c:v>42123</c:v>
                </c:pt>
                <c:pt idx="727">
                  <c:v>42124</c:v>
                </c:pt>
                <c:pt idx="728">
                  <c:v>42125</c:v>
                </c:pt>
                <c:pt idx="729">
                  <c:v>42128</c:v>
                </c:pt>
                <c:pt idx="730">
                  <c:v>42129</c:v>
                </c:pt>
                <c:pt idx="731">
                  <c:v>42130</c:v>
                </c:pt>
                <c:pt idx="732">
                  <c:v>42131</c:v>
                </c:pt>
                <c:pt idx="733">
                  <c:v>42132</c:v>
                </c:pt>
                <c:pt idx="734">
                  <c:v>42135</c:v>
                </c:pt>
                <c:pt idx="735">
                  <c:v>42136</c:v>
                </c:pt>
                <c:pt idx="736">
                  <c:v>42137</c:v>
                </c:pt>
                <c:pt idx="737">
                  <c:v>42138</c:v>
                </c:pt>
                <c:pt idx="738">
                  <c:v>42139</c:v>
                </c:pt>
                <c:pt idx="739">
                  <c:v>42142</c:v>
                </c:pt>
                <c:pt idx="740">
                  <c:v>42143</c:v>
                </c:pt>
                <c:pt idx="741">
                  <c:v>42144</c:v>
                </c:pt>
                <c:pt idx="742">
                  <c:v>42145</c:v>
                </c:pt>
                <c:pt idx="743">
                  <c:v>42146</c:v>
                </c:pt>
                <c:pt idx="744">
                  <c:v>42150</c:v>
                </c:pt>
                <c:pt idx="745">
                  <c:v>42151</c:v>
                </c:pt>
                <c:pt idx="746">
                  <c:v>42152</c:v>
                </c:pt>
                <c:pt idx="747">
                  <c:v>42153</c:v>
                </c:pt>
                <c:pt idx="748">
                  <c:v>42156</c:v>
                </c:pt>
                <c:pt idx="749">
                  <c:v>42157</c:v>
                </c:pt>
                <c:pt idx="750">
                  <c:v>42158</c:v>
                </c:pt>
                <c:pt idx="751">
                  <c:v>42159</c:v>
                </c:pt>
                <c:pt idx="752">
                  <c:v>42160</c:v>
                </c:pt>
                <c:pt idx="753">
                  <c:v>42163</c:v>
                </c:pt>
                <c:pt idx="754">
                  <c:v>42164</c:v>
                </c:pt>
                <c:pt idx="755">
                  <c:v>42165</c:v>
                </c:pt>
                <c:pt idx="756">
                  <c:v>42166</c:v>
                </c:pt>
                <c:pt idx="757">
                  <c:v>42167</c:v>
                </c:pt>
                <c:pt idx="758">
                  <c:v>42170</c:v>
                </c:pt>
                <c:pt idx="759">
                  <c:v>42171</c:v>
                </c:pt>
                <c:pt idx="760">
                  <c:v>42172</c:v>
                </c:pt>
                <c:pt idx="761">
                  <c:v>42173</c:v>
                </c:pt>
                <c:pt idx="762">
                  <c:v>42174</c:v>
                </c:pt>
                <c:pt idx="763">
                  <c:v>42177</c:v>
                </c:pt>
                <c:pt idx="764">
                  <c:v>42178</c:v>
                </c:pt>
                <c:pt idx="765">
                  <c:v>42179</c:v>
                </c:pt>
                <c:pt idx="766">
                  <c:v>42180</c:v>
                </c:pt>
                <c:pt idx="767">
                  <c:v>42181</c:v>
                </c:pt>
                <c:pt idx="768">
                  <c:v>42184</c:v>
                </c:pt>
                <c:pt idx="769">
                  <c:v>42185</c:v>
                </c:pt>
                <c:pt idx="770">
                  <c:v>42186</c:v>
                </c:pt>
                <c:pt idx="771">
                  <c:v>42187</c:v>
                </c:pt>
                <c:pt idx="772">
                  <c:v>42191</c:v>
                </c:pt>
                <c:pt idx="773">
                  <c:v>42192</c:v>
                </c:pt>
                <c:pt idx="774">
                  <c:v>42193</c:v>
                </c:pt>
                <c:pt idx="775">
                  <c:v>42194</c:v>
                </c:pt>
                <c:pt idx="776">
                  <c:v>42195</c:v>
                </c:pt>
                <c:pt idx="777">
                  <c:v>42198</c:v>
                </c:pt>
                <c:pt idx="778">
                  <c:v>42199</c:v>
                </c:pt>
                <c:pt idx="779">
                  <c:v>42200</c:v>
                </c:pt>
                <c:pt idx="780">
                  <c:v>42201</c:v>
                </c:pt>
                <c:pt idx="781">
                  <c:v>42202</c:v>
                </c:pt>
                <c:pt idx="782">
                  <c:v>42205</c:v>
                </c:pt>
                <c:pt idx="783">
                  <c:v>42206</c:v>
                </c:pt>
                <c:pt idx="784">
                  <c:v>42207</c:v>
                </c:pt>
                <c:pt idx="785">
                  <c:v>42208</c:v>
                </c:pt>
                <c:pt idx="786">
                  <c:v>42209</c:v>
                </c:pt>
                <c:pt idx="787">
                  <c:v>42212</c:v>
                </c:pt>
                <c:pt idx="788">
                  <c:v>42213</c:v>
                </c:pt>
                <c:pt idx="789">
                  <c:v>42214</c:v>
                </c:pt>
                <c:pt idx="790">
                  <c:v>42215</c:v>
                </c:pt>
                <c:pt idx="791">
                  <c:v>42216</c:v>
                </c:pt>
                <c:pt idx="792">
                  <c:v>42219</c:v>
                </c:pt>
                <c:pt idx="793">
                  <c:v>42220</c:v>
                </c:pt>
                <c:pt idx="794">
                  <c:v>42221</c:v>
                </c:pt>
                <c:pt idx="795">
                  <c:v>42222</c:v>
                </c:pt>
                <c:pt idx="796">
                  <c:v>42223</c:v>
                </c:pt>
                <c:pt idx="797">
                  <c:v>42226</c:v>
                </c:pt>
                <c:pt idx="798">
                  <c:v>42227</c:v>
                </c:pt>
                <c:pt idx="799">
                  <c:v>42228</c:v>
                </c:pt>
                <c:pt idx="800">
                  <c:v>42229</c:v>
                </c:pt>
                <c:pt idx="801">
                  <c:v>42230</c:v>
                </c:pt>
                <c:pt idx="802">
                  <c:v>42233</c:v>
                </c:pt>
                <c:pt idx="803">
                  <c:v>42234</c:v>
                </c:pt>
                <c:pt idx="804">
                  <c:v>42235</c:v>
                </c:pt>
                <c:pt idx="805">
                  <c:v>42236</c:v>
                </c:pt>
                <c:pt idx="806">
                  <c:v>42237</c:v>
                </c:pt>
                <c:pt idx="807">
                  <c:v>42240</c:v>
                </c:pt>
                <c:pt idx="808">
                  <c:v>42241</c:v>
                </c:pt>
                <c:pt idx="809">
                  <c:v>42242</c:v>
                </c:pt>
                <c:pt idx="810">
                  <c:v>42243</c:v>
                </c:pt>
                <c:pt idx="811">
                  <c:v>42244</c:v>
                </c:pt>
                <c:pt idx="812">
                  <c:v>42247</c:v>
                </c:pt>
                <c:pt idx="813">
                  <c:v>42248</c:v>
                </c:pt>
                <c:pt idx="814">
                  <c:v>42249</c:v>
                </c:pt>
                <c:pt idx="815">
                  <c:v>42250</c:v>
                </c:pt>
                <c:pt idx="816">
                  <c:v>42251</c:v>
                </c:pt>
                <c:pt idx="817">
                  <c:v>42255</c:v>
                </c:pt>
                <c:pt idx="818">
                  <c:v>42256</c:v>
                </c:pt>
                <c:pt idx="819">
                  <c:v>42257</c:v>
                </c:pt>
                <c:pt idx="820">
                  <c:v>42258</c:v>
                </c:pt>
                <c:pt idx="821">
                  <c:v>42261</c:v>
                </c:pt>
                <c:pt idx="822">
                  <c:v>42262</c:v>
                </c:pt>
                <c:pt idx="823">
                  <c:v>42263</c:v>
                </c:pt>
                <c:pt idx="824">
                  <c:v>42264</c:v>
                </c:pt>
                <c:pt idx="825">
                  <c:v>42265</c:v>
                </c:pt>
                <c:pt idx="826">
                  <c:v>42268</c:v>
                </c:pt>
                <c:pt idx="827">
                  <c:v>42269</c:v>
                </c:pt>
                <c:pt idx="828">
                  <c:v>42270</c:v>
                </c:pt>
                <c:pt idx="829">
                  <c:v>42271</c:v>
                </c:pt>
                <c:pt idx="830">
                  <c:v>42272</c:v>
                </c:pt>
                <c:pt idx="831">
                  <c:v>42275</c:v>
                </c:pt>
                <c:pt idx="832">
                  <c:v>42276</c:v>
                </c:pt>
                <c:pt idx="833">
                  <c:v>42277</c:v>
                </c:pt>
                <c:pt idx="834">
                  <c:v>42278</c:v>
                </c:pt>
                <c:pt idx="835">
                  <c:v>42279</c:v>
                </c:pt>
                <c:pt idx="836">
                  <c:v>42282</c:v>
                </c:pt>
                <c:pt idx="837">
                  <c:v>42283</c:v>
                </c:pt>
                <c:pt idx="838">
                  <c:v>42284</c:v>
                </c:pt>
                <c:pt idx="839">
                  <c:v>42285</c:v>
                </c:pt>
                <c:pt idx="840">
                  <c:v>42286</c:v>
                </c:pt>
                <c:pt idx="841">
                  <c:v>42290</c:v>
                </c:pt>
                <c:pt idx="842">
                  <c:v>42291</c:v>
                </c:pt>
                <c:pt idx="843">
                  <c:v>42292</c:v>
                </c:pt>
                <c:pt idx="844">
                  <c:v>42293</c:v>
                </c:pt>
                <c:pt idx="845">
                  <c:v>42296</c:v>
                </c:pt>
                <c:pt idx="846">
                  <c:v>42297</c:v>
                </c:pt>
                <c:pt idx="847">
                  <c:v>42298</c:v>
                </c:pt>
                <c:pt idx="848">
                  <c:v>42299</c:v>
                </c:pt>
                <c:pt idx="849">
                  <c:v>42300</c:v>
                </c:pt>
                <c:pt idx="850">
                  <c:v>42303</c:v>
                </c:pt>
                <c:pt idx="851">
                  <c:v>42304</c:v>
                </c:pt>
                <c:pt idx="852">
                  <c:v>42305</c:v>
                </c:pt>
                <c:pt idx="853">
                  <c:v>42306</c:v>
                </c:pt>
                <c:pt idx="854">
                  <c:v>42307</c:v>
                </c:pt>
                <c:pt idx="855">
                  <c:v>42310</c:v>
                </c:pt>
                <c:pt idx="856">
                  <c:v>42311</c:v>
                </c:pt>
                <c:pt idx="857">
                  <c:v>42312</c:v>
                </c:pt>
                <c:pt idx="858">
                  <c:v>42313</c:v>
                </c:pt>
                <c:pt idx="859">
                  <c:v>42314</c:v>
                </c:pt>
                <c:pt idx="860">
                  <c:v>42317</c:v>
                </c:pt>
                <c:pt idx="861">
                  <c:v>42318</c:v>
                </c:pt>
                <c:pt idx="862">
                  <c:v>42320</c:v>
                </c:pt>
                <c:pt idx="863">
                  <c:v>42321</c:v>
                </c:pt>
                <c:pt idx="864">
                  <c:v>42324</c:v>
                </c:pt>
                <c:pt idx="865">
                  <c:v>42325</c:v>
                </c:pt>
                <c:pt idx="866">
                  <c:v>42326</c:v>
                </c:pt>
                <c:pt idx="867">
                  <c:v>42327</c:v>
                </c:pt>
                <c:pt idx="868">
                  <c:v>42328</c:v>
                </c:pt>
                <c:pt idx="869">
                  <c:v>42331</c:v>
                </c:pt>
                <c:pt idx="870">
                  <c:v>42332</c:v>
                </c:pt>
                <c:pt idx="871">
                  <c:v>42333</c:v>
                </c:pt>
                <c:pt idx="872">
                  <c:v>42335</c:v>
                </c:pt>
                <c:pt idx="873">
                  <c:v>42338</c:v>
                </c:pt>
                <c:pt idx="874">
                  <c:v>42339</c:v>
                </c:pt>
                <c:pt idx="875">
                  <c:v>42340</c:v>
                </c:pt>
                <c:pt idx="876">
                  <c:v>42341</c:v>
                </c:pt>
                <c:pt idx="877">
                  <c:v>42342</c:v>
                </c:pt>
                <c:pt idx="878">
                  <c:v>42345</c:v>
                </c:pt>
                <c:pt idx="879">
                  <c:v>42346</c:v>
                </c:pt>
                <c:pt idx="880">
                  <c:v>42347</c:v>
                </c:pt>
                <c:pt idx="881">
                  <c:v>42348</c:v>
                </c:pt>
                <c:pt idx="882">
                  <c:v>42349</c:v>
                </c:pt>
                <c:pt idx="883">
                  <c:v>42352</c:v>
                </c:pt>
                <c:pt idx="884">
                  <c:v>42353</c:v>
                </c:pt>
                <c:pt idx="885">
                  <c:v>42354</c:v>
                </c:pt>
                <c:pt idx="886">
                  <c:v>42355</c:v>
                </c:pt>
                <c:pt idx="887">
                  <c:v>42356</c:v>
                </c:pt>
                <c:pt idx="888">
                  <c:v>42359</c:v>
                </c:pt>
                <c:pt idx="889">
                  <c:v>42360</c:v>
                </c:pt>
                <c:pt idx="890">
                  <c:v>42361</c:v>
                </c:pt>
                <c:pt idx="891">
                  <c:v>42362</c:v>
                </c:pt>
                <c:pt idx="892">
                  <c:v>42366</c:v>
                </c:pt>
                <c:pt idx="893">
                  <c:v>42367</c:v>
                </c:pt>
                <c:pt idx="894">
                  <c:v>42368</c:v>
                </c:pt>
                <c:pt idx="895">
                  <c:v>42369</c:v>
                </c:pt>
                <c:pt idx="896">
                  <c:v>42373</c:v>
                </c:pt>
                <c:pt idx="897">
                  <c:v>42374</c:v>
                </c:pt>
                <c:pt idx="898">
                  <c:v>42375</c:v>
                </c:pt>
                <c:pt idx="899">
                  <c:v>42376</c:v>
                </c:pt>
                <c:pt idx="900">
                  <c:v>42377</c:v>
                </c:pt>
                <c:pt idx="901">
                  <c:v>42380</c:v>
                </c:pt>
                <c:pt idx="902">
                  <c:v>42381</c:v>
                </c:pt>
                <c:pt idx="903">
                  <c:v>42382</c:v>
                </c:pt>
                <c:pt idx="904">
                  <c:v>42383</c:v>
                </c:pt>
                <c:pt idx="905">
                  <c:v>42384</c:v>
                </c:pt>
                <c:pt idx="906">
                  <c:v>42388</c:v>
                </c:pt>
                <c:pt idx="907">
                  <c:v>42389</c:v>
                </c:pt>
                <c:pt idx="908">
                  <c:v>42390</c:v>
                </c:pt>
                <c:pt idx="909">
                  <c:v>42391</c:v>
                </c:pt>
                <c:pt idx="910">
                  <c:v>42394</c:v>
                </c:pt>
                <c:pt idx="911">
                  <c:v>42395</c:v>
                </c:pt>
                <c:pt idx="912">
                  <c:v>42396</c:v>
                </c:pt>
                <c:pt idx="913">
                  <c:v>42397</c:v>
                </c:pt>
                <c:pt idx="914">
                  <c:v>42398</c:v>
                </c:pt>
                <c:pt idx="915">
                  <c:v>42401</c:v>
                </c:pt>
                <c:pt idx="916">
                  <c:v>42402</c:v>
                </c:pt>
                <c:pt idx="917">
                  <c:v>42403</c:v>
                </c:pt>
                <c:pt idx="918">
                  <c:v>42404</c:v>
                </c:pt>
                <c:pt idx="919">
                  <c:v>42405</c:v>
                </c:pt>
                <c:pt idx="920">
                  <c:v>42408</c:v>
                </c:pt>
                <c:pt idx="921">
                  <c:v>42409</c:v>
                </c:pt>
                <c:pt idx="922">
                  <c:v>42410</c:v>
                </c:pt>
                <c:pt idx="923">
                  <c:v>42411</c:v>
                </c:pt>
                <c:pt idx="924">
                  <c:v>42412</c:v>
                </c:pt>
                <c:pt idx="925">
                  <c:v>42416</c:v>
                </c:pt>
                <c:pt idx="926">
                  <c:v>42417</c:v>
                </c:pt>
                <c:pt idx="927">
                  <c:v>42418</c:v>
                </c:pt>
                <c:pt idx="928">
                  <c:v>42419</c:v>
                </c:pt>
                <c:pt idx="929">
                  <c:v>42422</c:v>
                </c:pt>
                <c:pt idx="930">
                  <c:v>42423</c:v>
                </c:pt>
                <c:pt idx="931">
                  <c:v>42424</c:v>
                </c:pt>
                <c:pt idx="932">
                  <c:v>42425</c:v>
                </c:pt>
                <c:pt idx="933">
                  <c:v>42426</c:v>
                </c:pt>
                <c:pt idx="934">
                  <c:v>42429</c:v>
                </c:pt>
                <c:pt idx="935">
                  <c:v>42430</c:v>
                </c:pt>
                <c:pt idx="936">
                  <c:v>42431</c:v>
                </c:pt>
                <c:pt idx="937">
                  <c:v>42432</c:v>
                </c:pt>
                <c:pt idx="938">
                  <c:v>42433</c:v>
                </c:pt>
                <c:pt idx="939">
                  <c:v>42436</c:v>
                </c:pt>
                <c:pt idx="940">
                  <c:v>42437</c:v>
                </c:pt>
                <c:pt idx="941">
                  <c:v>42438</c:v>
                </c:pt>
                <c:pt idx="942">
                  <c:v>42439</c:v>
                </c:pt>
                <c:pt idx="943">
                  <c:v>42440</c:v>
                </c:pt>
                <c:pt idx="944">
                  <c:v>42443</c:v>
                </c:pt>
                <c:pt idx="945">
                  <c:v>42444</c:v>
                </c:pt>
                <c:pt idx="946">
                  <c:v>42445</c:v>
                </c:pt>
                <c:pt idx="947">
                  <c:v>42446</c:v>
                </c:pt>
                <c:pt idx="948">
                  <c:v>42447</c:v>
                </c:pt>
                <c:pt idx="949">
                  <c:v>42450</c:v>
                </c:pt>
                <c:pt idx="950">
                  <c:v>42451</c:v>
                </c:pt>
                <c:pt idx="951">
                  <c:v>42452</c:v>
                </c:pt>
                <c:pt idx="952">
                  <c:v>42453</c:v>
                </c:pt>
                <c:pt idx="953">
                  <c:v>42457</c:v>
                </c:pt>
                <c:pt idx="954">
                  <c:v>42458</c:v>
                </c:pt>
                <c:pt idx="955">
                  <c:v>42459</c:v>
                </c:pt>
                <c:pt idx="956">
                  <c:v>42460</c:v>
                </c:pt>
                <c:pt idx="957">
                  <c:v>42461</c:v>
                </c:pt>
                <c:pt idx="958">
                  <c:v>42464</c:v>
                </c:pt>
                <c:pt idx="959">
                  <c:v>42465</c:v>
                </c:pt>
                <c:pt idx="960">
                  <c:v>42466</c:v>
                </c:pt>
                <c:pt idx="961">
                  <c:v>42467</c:v>
                </c:pt>
                <c:pt idx="962">
                  <c:v>42468</c:v>
                </c:pt>
                <c:pt idx="963">
                  <c:v>42471</c:v>
                </c:pt>
                <c:pt idx="964">
                  <c:v>42472</c:v>
                </c:pt>
                <c:pt idx="965">
                  <c:v>42473</c:v>
                </c:pt>
                <c:pt idx="966">
                  <c:v>42474</c:v>
                </c:pt>
                <c:pt idx="967">
                  <c:v>42475</c:v>
                </c:pt>
                <c:pt idx="968">
                  <c:v>42478</c:v>
                </c:pt>
                <c:pt idx="969">
                  <c:v>42479</c:v>
                </c:pt>
                <c:pt idx="970">
                  <c:v>42480</c:v>
                </c:pt>
                <c:pt idx="971">
                  <c:v>42481</c:v>
                </c:pt>
                <c:pt idx="972">
                  <c:v>42482</c:v>
                </c:pt>
                <c:pt idx="973">
                  <c:v>42485</c:v>
                </c:pt>
                <c:pt idx="974">
                  <c:v>42486</c:v>
                </c:pt>
                <c:pt idx="975">
                  <c:v>42487</c:v>
                </c:pt>
                <c:pt idx="976">
                  <c:v>42488</c:v>
                </c:pt>
                <c:pt idx="977">
                  <c:v>42489</c:v>
                </c:pt>
                <c:pt idx="978">
                  <c:v>42492</c:v>
                </c:pt>
                <c:pt idx="979">
                  <c:v>42493</c:v>
                </c:pt>
                <c:pt idx="980">
                  <c:v>42494</c:v>
                </c:pt>
                <c:pt idx="981">
                  <c:v>42495</c:v>
                </c:pt>
                <c:pt idx="982">
                  <c:v>42496</c:v>
                </c:pt>
                <c:pt idx="983">
                  <c:v>42499</c:v>
                </c:pt>
                <c:pt idx="984">
                  <c:v>42500</c:v>
                </c:pt>
                <c:pt idx="985">
                  <c:v>42501</c:v>
                </c:pt>
                <c:pt idx="986">
                  <c:v>42502</c:v>
                </c:pt>
                <c:pt idx="987">
                  <c:v>42503</c:v>
                </c:pt>
                <c:pt idx="988">
                  <c:v>42506</c:v>
                </c:pt>
                <c:pt idx="989">
                  <c:v>42507</c:v>
                </c:pt>
                <c:pt idx="990">
                  <c:v>42508</c:v>
                </c:pt>
                <c:pt idx="991">
                  <c:v>42509</c:v>
                </c:pt>
                <c:pt idx="992">
                  <c:v>42510</c:v>
                </c:pt>
                <c:pt idx="993">
                  <c:v>42513</c:v>
                </c:pt>
                <c:pt idx="994">
                  <c:v>42514</c:v>
                </c:pt>
                <c:pt idx="995">
                  <c:v>42515</c:v>
                </c:pt>
                <c:pt idx="996">
                  <c:v>42516</c:v>
                </c:pt>
                <c:pt idx="997">
                  <c:v>42517</c:v>
                </c:pt>
                <c:pt idx="998">
                  <c:v>42521</c:v>
                </c:pt>
                <c:pt idx="999">
                  <c:v>42522</c:v>
                </c:pt>
                <c:pt idx="1000">
                  <c:v>42523</c:v>
                </c:pt>
                <c:pt idx="1001">
                  <c:v>42524</c:v>
                </c:pt>
                <c:pt idx="1002">
                  <c:v>42527</c:v>
                </c:pt>
                <c:pt idx="1003">
                  <c:v>42528</c:v>
                </c:pt>
                <c:pt idx="1004">
                  <c:v>42529</c:v>
                </c:pt>
                <c:pt idx="1005">
                  <c:v>42530</c:v>
                </c:pt>
                <c:pt idx="1006">
                  <c:v>42531</c:v>
                </c:pt>
                <c:pt idx="1007">
                  <c:v>42534</c:v>
                </c:pt>
                <c:pt idx="1008">
                  <c:v>42535</c:v>
                </c:pt>
                <c:pt idx="1009">
                  <c:v>42536</c:v>
                </c:pt>
                <c:pt idx="1010">
                  <c:v>42537</c:v>
                </c:pt>
                <c:pt idx="1011">
                  <c:v>42538</c:v>
                </c:pt>
                <c:pt idx="1012">
                  <c:v>42541</c:v>
                </c:pt>
                <c:pt idx="1013">
                  <c:v>42542</c:v>
                </c:pt>
                <c:pt idx="1014">
                  <c:v>42543</c:v>
                </c:pt>
                <c:pt idx="1015">
                  <c:v>42544</c:v>
                </c:pt>
                <c:pt idx="1016">
                  <c:v>42545</c:v>
                </c:pt>
                <c:pt idx="1017">
                  <c:v>42548</c:v>
                </c:pt>
                <c:pt idx="1018">
                  <c:v>42549</c:v>
                </c:pt>
                <c:pt idx="1019">
                  <c:v>42550</c:v>
                </c:pt>
                <c:pt idx="1020">
                  <c:v>42551</c:v>
                </c:pt>
                <c:pt idx="1021">
                  <c:v>42552</c:v>
                </c:pt>
                <c:pt idx="1022">
                  <c:v>42556</c:v>
                </c:pt>
                <c:pt idx="1023">
                  <c:v>42557</c:v>
                </c:pt>
                <c:pt idx="1024">
                  <c:v>42558</c:v>
                </c:pt>
                <c:pt idx="1025">
                  <c:v>42559</c:v>
                </c:pt>
                <c:pt idx="1026">
                  <c:v>42562</c:v>
                </c:pt>
                <c:pt idx="1027">
                  <c:v>42563</c:v>
                </c:pt>
                <c:pt idx="1028">
                  <c:v>42564</c:v>
                </c:pt>
                <c:pt idx="1029">
                  <c:v>42565</c:v>
                </c:pt>
                <c:pt idx="1030">
                  <c:v>42566</c:v>
                </c:pt>
                <c:pt idx="1031">
                  <c:v>42569</c:v>
                </c:pt>
                <c:pt idx="1032">
                  <c:v>42570</c:v>
                </c:pt>
                <c:pt idx="1033">
                  <c:v>42571</c:v>
                </c:pt>
                <c:pt idx="1034">
                  <c:v>42572</c:v>
                </c:pt>
                <c:pt idx="1035">
                  <c:v>42573</c:v>
                </c:pt>
                <c:pt idx="1036">
                  <c:v>42576</c:v>
                </c:pt>
                <c:pt idx="1037">
                  <c:v>42577</c:v>
                </c:pt>
                <c:pt idx="1038">
                  <c:v>42578</c:v>
                </c:pt>
                <c:pt idx="1039">
                  <c:v>42579</c:v>
                </c:pt>
                <c:pt idx="1040">
                  <c:v>42580</c:v>
                </c:pt>
                <c:pt idx="1041">
                  <c:v>42583</c:v>
                </c:pt>
                <c:pt idx="1042">
                  <c:v>42584</c:v>
                </c:pt>
                <c:pt idx="1043">
                  <c:v>42585</c:v>
                </c:pt>
                <c:pt idx="1044">
                  <c:v>42586</c:v>
                </c:pt>
                <c:pt idx="1045">
                  <c:v>42587</c:v>
                </c:pt>
                <c:pt idx="1046">
                  <c:v>42590</c:v>
                </c:pt>
                <c:pt idx="1047">
                  <c:v>42591</c:v>
                </c:pt>
                <c:pt idx="1048">
                  <c:v>42592</c:v>
                </c:pt>
                <c:pt idx="1049">
                  <c:v>42593</c:v>
                </c:pt>
                <c:pt idx="1050">
                  <c:v>42597</c:v>
                </c:pt>
                <c:pt idx="1051">
                  <c:v>42598</c:v>
                </c:pt>
                <c:pt idx="1052">
                  <c:v>42599</c:v>
                </c:pt>
                <c:pt idx="1053">
                  <c:v>42600</c:v>
                </c:pt>
                <c:pt idx="1054">
                  <c:v>42601</c:v>
                </c:pt>
                <c:pt idx="1055">
                  <c:v>42604</c:v>
                </c:pt>
                <c:pt idx="1056">
                  <c:v>42605</c:v>
                </c:pt>
                <c:pt idx="1057">
                  <c:v>42606</c:v>
                </c:pt>
                <c:pt idx="1058">
                  <c:v>42607</c:v>
                </c:pt>
                <c:pt idx="1059">
                  <c:v>42608</c:v>
                </c:pt>
                <c:pt idx="1060">
                  <c:v>42611</c:v>
                </c:pt>
                <c:pt idx="1061">
                  <c:v>42612</c:v>
                </c:pt>
                <c:pt idx="1062">
                  <c:v>42613</c:v>
                </c:pt>
                <c:pt idx="1063">
                  <c:v>42614</c:v>
                </c:pt>
                <c:pt idx="1064">
                  <c:v>42615</c:v>
                </c:pt>
                <c:pt idx="1065">
                  <c:v>42619</c:v>
                </c:pt>
                <c:pt idx="1066">
                  <c:v>42620</c:v>
                </c:pt>
                <c:pt idx="1067">
                  <c:v>42621</c:v>
                </c:pt>
                <c:pt idx="1068">
                  <c:v>42622</c:v>
                </c:pt>
                <c:pt idx="1069">
                  <c:v>42625</c:v>
                </c:pt>
                <c:pt idx="1070">
                  <c:v>42626</c:v>
                </c:pt>
                <c:pt idx="1071">
                  <c:v>42627</c:v>
                </c:pt>
                <c:pt idx="1072">
                  <c:v>42628</c:v>
                </c:pt>
                <c:pt idx="1073">
                  <c:v>42629</c:v>
                </c:pt>
                <c:pt idx="1074">
                  <c:v>42632</c:v>
                </c:pt>
                <c:pt idx="1075">
                  <c:v>42633</c:v>
                </c:pt>
                <c:pt idx="1076">
                  <c:v>42634</c:v>
                </c:pt>
                <c:pt idx="1077">
                  <c:v>42635</c:v>
                </c:pt>
                <c:pt idx="1078">
                  <c:v>42636</c:v>
                </c:pt>
                <c:pt idx="1079">
                  <c:v>42639</c:v>
                </c:pt>
                <c:pt idx="1080">
                  <c:v>42640</c:v>
                </c:pt>
                <c:pt idx="1081">
                  <c:v>42641</c:v>
                </c:pt>
                <c:pt idx="1082">
                  <c:v>42642</c:v>
                </c:pt>
                <c:pt idx="1083">
                  <c:v>42643</c:v>
                </c:pt>
                <c:pt idx="1084">
                  <c:v>42646</c:v>
                </c:pt>
                <c:pt idx="1085">
                  <c:v>42647</c:v>
                </c:pt>
                <c:pt idx="1086">
                  <c:v>42648</c:v>
                </c:pt>
                <c:pt idx="1087">
                  <c:v>42649</c:v>
                </c:pt>
                <c:pt idx="1088">
                  <c:v>42650</c:v>
                </c:pt>
                <c:pt idx="1089">
                  <c:v>42654</c:v>
                </c:pt>
                <c:pt idx="1090">
                  <c:v>42655</c:v>
                </c:pt>
                <c:pt idx="1091">
                  <c:v>42656</c:v>
                </c:pt>
                <c:pt idx="1092">
                  <c:v>42657</c:v>
                </c:pt>
                <c:pt idx="1093">
                  <c:v>42660</c:v>
                </c:pt>
                <c:pt idx="1094">
                  <c:v>42661</c:v>
                </c:pt>
                <c:pt idx="1095">
                  <c:v>42662</c:v>
                </c:pt>
                <c:pt idx="1096">
                  <c:v>42663</c:v>
                </c:pt>
                <c:pt idx="1097">
                  <c:v>42664</c:v>
                </c:pt>
                <c:pt idx="1098">
                  <c:v>42667</c:v>
                </c:pt>
                <c:pt idx="1099">
                  <c:v>42668</c:v>
                </c:pt>
                <c:pt idx="1100">
                  <c:v>42669</c:v>
                </c:pt>
                <c:pt idx="1101">
                  <c:v>42670</c:v>
                </c:pt>
                <c:pt idx="1102">
                  <c:v>42671</c:v>
                </c:pt>
                <c:pt idx="1103">
                  <c:v>42674</c:v>
                </c:pt>
                <c:pt idx="1104">
                  <c:v>42675</c:v>
                </c:pt>
                <c:pt idx="1105">
                  <c:v>42676</c:v>
                </c:pt>
                <c:pt idx="1106">
                  <c:v>42677</c:v>
                </c:pt>
                <c:pt idx="1107">
                  <c:v>42678</c:v>
                </c:pt>
                <c:pt idx="1108">
                  <c:v>42681</c:v>
                </c:pt>
                <c:pt idx="1109">
                  <c:v>42682</c:v>
                </c:pt>
                <c:pt idx="1110">
                  <c:v>42683</c:v>
                </c:pt>
                <c:pt idx="1111">
                  <c:v>42684</c:v>
                </c:pt>
                <c:pt idx="1112">
                  <c:v>42688</c:v>
                </c:pt>
                <c:pt idx="1113">
                  <c:v>42689</c:v>
                </c:pt>
                <c:pt idx="1114">
                  <c:v>42690</c:v>
                </c:pt>
                <c:pt idx="1115">
                  <c:v>42691</c:v>
                </c:pt>
                <c:pt idx="1116">
                  <c:v>42692</c:v>
                </c:pt>
                <c:pt idx="1117">
                  <c:v>42695</c:v>
                </c:pt>
                <c:pt idx="1118">
                  <c:v>42696</c:v>
                </c:pt>
                <c:pt idx="1119">
                  <c:v>42697</c:v>
                </c:pt>
                <c:pt idx="1120">
                  <c:v>42699</c:v>
                </c:pt>
                <c:pt idx="1121">
                  <c:v>42702</c:v>
                </c:pt>
                <c:pt idx="1122">
                  <c:v>42703</c:v>
                </c:pt>
                <c:pt idx="1123">
                  <c:v>42704</c:v>
                </c:pt>
                <c:pt idx="1124">
                  <c:v>42705</c:v>
                </c:pt>
                <c:pt idx="1125">
                  <c:v>42706</c:v>
                </c:pt>
                <c:pt idx="1126">
                  <c:v>42709</c:v>
                </c:pt>
                <c:pt idx="1127">
                  <c:v>42710</c:v>
                </c:pt>
                <c:pt idx="1128">
                  <c:v>42711</c:v>
                </c:pt>
                <c:pt idx="1129">
                  <c:v>42712</c:v>
                </c:pt>
                <c:pt idx="1130">
                  <c:v>42713</c:v>
                </c:pt>
                <c:pt idx="1131">
                  <c:v>42716</c:v>
                </c:pt>
                <c:pt idx="1132">
                  <c:v>42717</c:v>
                </c:pt>
                <c:pt idx="1133">
                  <c:v>42718</c:v>
                </c:pt>
                <c:pt idx="1134">
                  <c:v>42719</c:v>
                </c:pt>
                <c:pt idx="1135">
                  <c:v>42720</c:v>
                </c:pt>
                <c:pt idx="1136">
                  <c:v>42723</c:v>
                </c:pt>
                <c:pt idx="1137">
                  <c:v>42724</c:v>
                </c:pt>
                <c:pt idx="1138">
                  <c:v>42725</c:v>
                </c:pt>
                <c:pt idx="1139">
                  <c:v>42726</c:v>
                </c:pt>
                <c:pt idx="1140">
                  <c:v>42727</c:v>
                </c:pt>
                <c:pt idx="1141">
                  <c:v>42731</c:v>
                </c:pt>
                <c:pt idx="1142">
                  <c:v>42732</c:v>
                </c:pt>
                <c:pt idx="1143">
                  <c:v>42733</c:v>
                </c:pt>
                <c:pt idx="1144">
                  <c:v>42734</c:v>
                </c:pt>
                <c:pt idx="1145">
                  <c:v>42738</c:v>
                </c:pt>
                <c:pt idx="1146">
                  <c:v>42739</c:v>
                </c:pt>
                <c:pt idx="1147">
                  <c:v>42740</c:v>
                </c:pt>
                <c:pt idx="1148">
                  <c:v>42741</c:v>
                </c:pt>
                <c:pt idx="1149">
                  <c:v>42744</c:v>
                </c:pt>
                <c:pt idx="1150">
                  <c:v>42745</c:v>
                </c:pt>
                <c:pt idx="1151">
                  <c:v>42746</c:v>
                </c:pt>
                <c:pt idx="1152">
                  <c:v>42747</c:v>
                </c:pt>
                <c:pt idx="1153">
                  <c:v>42748</c:v>
                </c:pt>
                <c:pt idx="1154">
                  <c:v>42752</c:v>
                </c:pt>
                <c:pt idx="1155">
                  <c:v>42753</c:v>
                </c:pt>
                <c:pt idx="1156">
                  <c:v>42754</c:v>
                </c:pt>
                <c:pt idx="1157">
                  <c:v>42755</c:v>
                </c:pt>
                <c:pt idx="1158">
                  <c:v>42758</c:v>
                </c:pt>
                <c:pt idx="1159">
                  <c:v>42759</c:v>
                </c:pt>
                <c:pt idx="1160">
                  <c:v>42760</c:v>
                </c:pt>
                <c:pt idx="1161">
                  <c:v>42761</c:v>
                </c:pt>
                <c:pt idx="1162">
                  <c:v>42762</c:v>
                </c:pt>
                <c:pt idx="1163">
                  <c:v>42765</c:v>
                </c:pt>
                <c:pt idx="1164">
                  <c:v>42766</c:v>
                </c:pt>
                <c:pt idx="1165">
                  <c:v>42767</c:v>
                </c:pt>
                <c:pt idx="1166">
                  <c:v>42768</c:v>
                </c:pt>
                <c:pt idx="1167">
                  <c:v>42769</c:v>
                </c:pt>
                <c:pt idx="1168">
                  <c:v>42772</c:v>
                </c:pt>
                <c:pt idx="1169">
                  <c:v>42773</c:v>
                </c:pt>
                <c:pt idx="1170">
                  <c:v>42774</c:v>
                </c:pt>
                <c:pt idx="1171">
                  <c:v>42775</c:v>
                </c:pt>
                <c:pt idx="1172">
                  <c:v>42776</c:v>
                </c:pt>
                <c:pt idx="1173">
                  <c:v>42779</c:v>
                </c:pt>
                <c:pt idx="1174">
                  <c:v>42780</c:v>
                </c:pt>
                <c:pt idx="1175">
                  <c:v>42781</c:v>
                </c:pt>
                <c:pt idx="1176">
                  <c:v>42782</c:v>
                </c:pt>
                <c:pt idx="1177">
                  <c:v>42783</c:v>
                </c:pt>
                <c:pt idx="1178">
                  <c:v>42787</c:v>
                </c:pt>
                <c:pt idx="1179">
                  <c:v>42788</c:v>
                </c:pt>
                <c:pt idx="1180">
                  <c:v>42789</c:v>
                </c:pt>
                <c:pt idx="1181">
                  <c:v>42790</c:v>
                </c:pt>
                <c:pt idx="1182">
                  <c:v>42793</c:v>
                </c:pt>
                <c:pt idx="1183">
                  <c:v>42794</c:v>
                </c:pt>
                <c:pt idx="1184">
                  <c:v>42795</c:v>
                </c:pt>
                <c:pt idx="1185">
                  <c:v>42796</c:v>
                </c:pt>
                <c:pt idx="1186">
                  <c:v>42797</c:v>
                </c:pt>
                <c:pt idx="1187">
                  <c:v>42800</c:v>
                </c:pt>
                <c:pt idx="1188">
                  <c:v>42801</c:v>
                </c:pt>
                <c:pt idx="1189">
                  <c:v>42802</c:v>
                </c:pt>
                <c:pt idx="1190">
                  <c:v>42803</c:v>
                </c:pt>
                <c:pt idx="1191">
                  <c:v>42804</c:v>
                </c:pt>
                <c:pt idx="1192">
                  <c:v>42807</c:v>
                </c:pt>
                <c:pt idx="1193">
                  <c:v>42808</c:v>
                </c:pt>
                <c:pt idx="1194">
                  <c:v>42809</c:v>
                </c:pt>
                <c:pt idx="1195">
                  <c:v>42810</c:v>
                </c:pt>
                <c:pt idx="1196">
                  <c:v>42811</c:v>
                </c:pt>
                <c:pt idx="1197">
                  <c:v>42814</c:v>
                </c:pt>
                <c:pt idx="1198">
                  <c:v>42815</c:v>
                </c:pt>
                <c:pt idx="1199">
                  <c:v>42816</c:v>
                </c:pt>
                <c:pt idx="1200">
                  <c:v>42817</c:v>
                </c:pt>
                <c:pt idx="1201">
                  <c:v>42818</c:v>
                </c:pt>
                <c:pt idx="1202">
                  <c:v>42821</c:v>
                </c:pt>
                <c:pt idx="1203">
                  <c:v>42822</c:v>
                </c:pt>
                <c:pt idx="1204">
                  <c:v>42823</c:v>
                </c:pt>
                <c:pt idx="1205">
                  <c:v>42824</c:v>
                </c:pt>
                <c:pt idx="1206">
                  <c:v>42825</c:v>
                </c:pt>
              </c:numCache>
            </c:numRef>
          </c:cat>
          <c:val>
            <c:numRef>
              <c:f>Sheet1!$F$3:$F$1209</c:f>
              <c:numCache>
                <c:formatCode>0</c:formatCode>
                <c:ptCount val="1207"/>
                <c:pt idx="0">
                  <c:v>40.322695035460995</c:v>
                </c:pt>
                <c:pt idx="1">
                  <c:v>40.521276595744681</c:v>
                </c:pt>
                <c:pt idx="2">
                  <c:v>39.031914893617021</c:v>
                </c:pt>
                <c:pt idx="3">
                  <c:v>39.225255972696246</c:v>
                </c:pt>
                <c:pt idx="4">
                  <c:v>39.836879432624116</c:v>
                </c:pt>
                <c:pt idx="5">
                  <c:v>40.024822695035461</c:v>
                </c:pt>
                <c:pt idx="6">
                  <c:v>40.556737588652481</c:v>
                </c:pt>
                <c:pt idx="7">
                  <c:v>39.258865248226954</c:v>
                </c:pt>
                <c:pt idx="8">
                  <c:v>39.170648464163826</c:v>
                </c:pt>
                <c:pt idx="9">
                  <c:v>39.687943262411345</c:v>
                </c:pt>
                <c:pt idx="10">
                  <c:v>39.773049645390074</c:v>
                </c:pt>
                <c:pt idx="11">
                  <c:v>40.260563380281688</c:v>
                </c:pt>
                <c:pt idx="12">
                  <c:v>39.021126760563384</c:v>
                </c:pt>
                <c:pt idx="13">
                  <c:v>39.030508474576273</c:v>
                </c:pt>
                <c:pt idx="14">
                  <c:v>39.672535211267608</c:v>
                </c:pt>
                <c:pt idx="15">
                  <c:v>39.774647887323944</c:v>
                </c:pt>
                <c:pt idx="16">
                  <c:v>40.360424028268554</c:v>
                </c:pt>
                <c:pt idx="17">
                  <c:v>39.238434163701065</c:v>
                </c:pt>
                <c:pt idx="18">
                  <c:v>39.482876712328768</c:v>
                </c:pt>
                <c:pt idx="19">
                  <c:v>39.795698924731184</c:v>
                </c:pt>
                <c:pt idx="20">
                  <c:v>40.277580071174377</c:v>
                </c:pt>
                <c:pt idx="21">
                  <c:v>40.469750889679716</c:v>
                </c:pt>
                <c:pt idx="22">
                  <c:v>39.673835125448029</c:v>
                </c:pt>
                <c:pt idx="23">
                  <c:v>40.035211267605632</c:v>
                </c:pt>
                <c:pt idx="24">
                  <c:v>39.462365591397848</c:v>
                </c:pt>
                <c:pt idx="25">
                  <c:v>39.679715302491104</c:v>
                </c:pt>
                <c:pt idx="26">
                  <c:v>38.733096085409251</c:v>
                </c:pt>
                <c:pt idx="27">
                  <c:v>39.190972222222221</c:v>
                </c:pt>
                <c:pt idx="28">
                  <c:v>39.384341637010678</c:v>
                </c:pt>
                <c:pt idx="29">
                  <c:v>39.903914590747334</c:v>
                </c:pt>
                <c:pt idx="30">
                  <c:v>40.494623655913976</c:v>
                </c:pt>
                <c:pt idx="31">
                  <c:v>39.741007194244602</c:v>
                </c:pt>
                <c:pt idx="32">
                  <c:v>39.469178082191782</c:v>
                </c:pt>
                <c:pt idx="33">
                  <c:v>40.352313167259787</c:v>
                </c:pt>
                <c:pt idx="34">
                  <c:v>41.192170818505339</c:v>
                </c:pt>
                <c:pt idx="35">
                  <c:v>41.647686832740213</c:v>
                </c:pt>
                <c:pt idx="36">
                  <c:v>40.615658362989322</c:v>
                </c:pt>
                <c:pt idx="37">
                  <c:v>40.335616438356162</c:v>
                </c:pt>
                <c:pt idx="38">
                  <c:v>40.868327402135229</c:v>
                </c:pt>
                <c:pt idx="39">
                  <c:v>41.903914590747334</c:v>
                </c:pt>
                <c:pt idx="40">
                  <c:v>42.370106761565836</c:v>
                </c:pt>
                <c:pt idx="41">
                  <c:v>41.092526690391459</c:v>
                </c:pt>
                <c:pt idx="42">
                  <c:v>40.743150684931507</c:v>
                </c:pt>
                <c:pt idx="43">
                  <c:v>41.494661921708186</c:v>
                </c:pt>
                <c:pt idx="44">
                  <c:v>42.277580071174377</c:v>
                </c:pt>
                <c:pt idx="45">
                  <c:v>43.014234875444842</c:v>
                </c:pt>
                <c:pt idx="46">
                  <c:v>41.839857651245552</c:v>
                </c:pt>
                <c:pt idx="47">
                  <c:v>41.476027397260275</c:v>
                </c:pt>
                <c:pt idx="48">
                  <c:v>41.943060498220639</c:v>
                </c:pt>
                <c:pt idx="49">
                  <c:v>42.128113879003557</c:v>
                </c:pt>
                <c:pt idx="50">
                  <c:v>42.829181494661924</c:v>
                </c:pt>
                <c:pt idx="51">
                  <c:v>42.085714285714289</c:v>
                </c:pt>
                <c:pt idx="52">
                  <c:v>41.695205479452056</c:v>
                </c:pt>
                <c:pt idx="53">
                  <c:v>42.060498220640568</c:v>
                </c:pt>
                <c:pt idx="54">
                  <c:v>42.903914590747334</c:v>
                </c:pt>
                <c:pt idx="55">
                  <c:v>43.487544483985765</c:v>
                </c:pt>
                <c:pt idx="56">
                  <c:v>42.373665480427043</c:v>
                </c:pt>
                <c:pt idx="57">
                  <c:v>42.273972602739725</c:v>
                </c:pt>
                <c:pt idx="58">
                  <c:v>42.868327402135229</c:v>
                </c:pt>
                <c:pt idx="59">
                  <c:v>43.003558718861207</c:v>
                </c:pt>
                <c:pt idx="60">
                  <c:v>43.035587188612098</c:v>
                </c:pt>
                <c:pt idx="61">
                  <c:v>41.551601423487547</c:v>
                </c:pt>
                <c:pt idx="62">
                  <c:v>41.762068965517244</c:v>
                </c:pt>
                <c:pt idx="63">
                  <c:v>42.157142857142858</c:v>
                </c:pt>
                <c:pt idx="64">
                  <c:v>42.11785714285714</c:v>
                </c:pt>
                <c:pt idx="65">
                  <c:v>42.607142857142854</c:v>
                </c:pt>
                <c:pt idx="66">
                  <c:v>40.821305841924399</c:v>
                </c:pt>
                <c:pt idx="67">
                  <c:v>41.118279569892472</c:v>
                </c:pt>
                <c:pt idx="68">
                  <c:v>41.721428571428568</c:v>
                </c:pt>
                <c:pt idx="69">
                  <c:v>41.889285714285712</c:v>
                </c:pt>
                <c:pt idx="70">
                  <c:v>41.184782608695649</c:v>
                </c:pt>
                <c:pt idx="71">
                  <c:v>41.365853658536587</c:v>
                </c:pt>
                <c:pt idx="72">
                  <c:v>41.826086956521742</c:v>
                </c:pt>
                <c:pt idx="73">
                  <c:v>42.635687732342006</c:v>
                </c:pt>
                <c:pt idx="74">
                  <c:v>43.014492753623188</c:v>
                </c:pt>
                <c:pt idx="75">
                  <c:v>42.072463768115945</c:v>
                </c:pt>
                <c:pt idx="76">
                  <c:v>42.121951219512198</c:v>
                </c:pt>
                <c:pt idx="77">
                  <c:v>42.590579710144929</c:v>
                </c:pt>
                <c:pt idx="78">
                  <c:v>43.30797101449275</c:v>
                </c:pt>
                <c:pt idx="79">
                  <c:v>43.489130434782609</c:v>
                </c:pt>
                <c:pt idx="80">
                  <c:v>42.64</c:v>
                </c:pt>
                <c:pt idx="81">
                  <c:v>42.67832167832168</c:v>
                </c:pt>
                <c:pt idx="82">
                  <c:v>42.865454545454547</c:v>
                </c:pt>
                <c:pt idx="83">
                  <c:v>43.265454545454546</c:v>
                </c:pt>
                <c:pt idx="84">
                  <c:v>43.978181818181817</c:v>
                </c:pt>
                <c:pt idx="85">
                  <c:v>42.803636363636365</c:v>
                </c:pt>
                <c:pt idx="86">
                  <c:v>43.349650349650346</c:v>
                </c:pt>
                <c:pt idx="87">
                  <c:v>43.37777777777778</c:v>
                </c:pt>
                <c:pt idx="88">
                  <c:v>44.512727272727275</c:v>
                </c:pt>
                <c:pt idx="89">
                  <c:v>44.905454545454546</c:v>
                </c:pt>
                <c:pt idx="90">
                  <c:v>43.129370629370626</c:v>
                </c:pt>
                <c:pt idx="91">
                  <c:v>43.541818181818179</c:v>
                </c:pt>
                <c:pt idx="92">
                  <c:v>43.93333333333333</c:v>
                </c:pt>
                <c:pt idx="93">
                  <c:v>44.545454545454547</c:v>
                </c:pt>
                <c:pt idx="94">
                  <c:v>43.716363636363639</c:v>
                </c:pt>
                <c:pt idx="95">
                  <c:v>44.088652482269502</c:v>
                </c:pt>
                <c:pt idx="96">
                  <c:v>44.083333333333336</c:v>
                </c:pt>
                <c:pt idx="97">
                  <c:v>44.96</c:v>
                </c:pt>
                <c:pt idx="98">
                  <c:v>45.294545454545457</c:v>
                </c:pt>
                <c:pt idx="99">
                  <c:v>44.192727272727275</c:v>
                </c:pt>
                <c:pt idx="100">
                  <c:v>44.013986013986013</c:v>
                </c:pt>
                <c:pt idx="101">
                  <c:v>44.305454545454545</c:v>
                </c:pt>
                <c:pt idx="102">
                  <c:v>44.814545454545453</c:v>
                </c:pt>
                <c:pt idx="103">
                  <c:v>45.352727272727272</c:v>
                </c:pt>
                <c:pt idx="104">
                  <c:v>48.196721311475407</c:v>
                </c:pt>
                <c:pt idx="105">
                  <c:v>43.454545454545453</c:v>
                </c:pt>
                <c:pt idx="106">
                  <c:v>43.330855018587357</c:v>
                </c:pt>
                <c:pt idx="107">
                  <c:v>45.290441176470587</c:v>
                </c:pt>
                <c:pt idx="108">
                  <c:v>43.974264705882355</c:v>
                </c:pt>
                <c:pt idx="109">
                  <c:v>44.501792114695341</c:v>
                </c:pt>
                <c:pt idx="110">
                  <c:v>45.125</c:v>
                </c:pt>
                <c:pt idx="111">
                  <c:v>45.207407407407409</c:v>
                </c:pt>
                <c:pt idx="112">
                  <c:v>45.908088235294116</c:v>
                </c:pt>
                <c:pt idx="113">
                  <c:v>43.593639575971729</c:v>
                </c:pt>
                <c:pt idx="114">
                  <c:v>44.770370370370372</c:v>
                </c:pt>
                <c:pt idx="115">
                  <c:v>45.172794117647058</c:v>
                </c:pt>
                <c:pt idx="116">
                  <c:v>45.316176470588232</c:v>
                </c:pt>
                <c:pt idx="117">
                  <c:v>44.194852941176471</c:v>
                </c:pt>
                <c:pt idx="118">
                  <c:v>44.195035460992905</c:v>
                </c:pt>
                <c:pt idx="119">
                  <c:v>44.665441176470587</c:v>
                </c:pt>
                <c:pt idx="120">
                  <c:v>43.900735294117645</c:v>
                </c:pt>
                <c:pt idx="121">
                  <c:v>42.830882352941174</c:v>
                </c:pt>
                <c:pt idx="122">
                  <c:v>42.908127208480565</c:v>
                </c:pt>
                <c:pt idx="123">
                  <c:v>43.566176470588232</c:v>
                </c:pt>
                <c:pt idx="124">
                  <c:v>43.433962264150942</c:v>
                </c:pt>
                <c:pt idx="125">
                  <c:v>43.694339622641508</c:v>
                </c:pt>
                <c:pt idx="126">
                  <c:v>42.919117647058826</c:v>
                </c:pt>
                <c:pt idx="127">
                  <c:v>42.528368794326241</c:v>
                </c:pt>
                <c:pt idx="128">
                  <c:v>43.3457249070632</c:v>
                </c:pt>
                <c:pt idx="129">
                  <c:v>44.182156133828997</c:v>
                </c:pt>
                <c:pt idx="130">
                  <c:v>44.610486891385769</c:v>
                </c:pt>
                <c:pt idx="131">
                  <c:v>43.149812734082396</c:v>
                </c:pt>
                <c:pt idx="132">
                  <c:v>42.89208633093525</c:v>
                </c:pt>
                <c:pt idx="133">
                  <c:v>43.722846441947567</c:v>
                </c:pt>
                <c:pt idx="134">
                  <c:v>44.701886792452832</c:v>
                </c:pt>
                <c:pt idx="135">
                  <c:v>45.086466165413533</c:v>
                </c:pt>
                <c:pt idx="136">
                  <c:v>43.621722846441948</c:v>
                </c:pt>
                <c:pt idx="137">
                  <c:v>42.884892086330936</c:v>
                </c:pt>
                <c:pt idx="138">
                  <c:v>43.985018726591761</c:v>
                </c:pt>
                <c:pt idx="139">
                  <c:v>44.393258426966291</c:v>
                </c:pt>
                <c:pt idx="140">
                  <c:v>44.545112781954884</c:v>
                </c:pt>
                <c:pt idx="141">
                  <c:v>42.51985559566787</c:v>
                </c:pt>
                <c:pt idx="142">
                  <c:v>41.714285714285715</c:v>
                </c:pt>
                <c:pt idx="143">
                  <c:v>41.744360902255636</c:v>
                </c:pt>
                <c:pt idx="144">
                  <c:v>41.736842105263158</c:v>
                </c:pt>
                <c:pt idx="145">
                  <c:v>40.105839416058394</c:v>
                </c:pt>
                <c:pt idx="146">
                  <c:v>40.323193916349808</c:v>
                </c:pt>
                <c:pt idx="147">
                  <c:v>40.828897338403038</c:v>
                </c:pt>
                <c:pt idx="148">
                  <c:v>41.749049429657795</c:v>
                </c:pt>
                <c:pt idx="149">
                  <c:v>41.216730038022817</c:v>
                </c:pt>
                <c:pt idx="150">
                  <c:v>41.605839416058394</c:v>
                </c:pt>
                <c:pt idx="151">
                  <c:v>43.076045627376423</c:v>
                </c:pt>
                <c:pt idx="152">
                  <c:v>43.574144486692013</c:v>
                </c:pt>
                <c:pt idx="153">
                  <c:v>44.155893536121674</c:v>
                </c:pt>
                <c:pt idx="154">
                  <c:v>42.942965779467677</c:v>
                </c:pt>
                <c:pt idx="155">
                  <c:v>42.864963503649633</c:v>
                </c:pt>
                <c:pt idx="156">
                  <c:v>43.422053231939167</c:v>
                </c:pt>
                <c:pt idx="157">
                  <c:v>44.190114068441062</c:v>
                </c:pt>
                <c:pt idx="158">
                  <c:v>45.045627376425855</c:v>
                </c:pt>
                <c:pt idx="159">
                  <c:v>43.514598540145982</c:v>
                </c:pt>
                <c:pt idx="160">
                  <c:v>44.171102661596962</c:v>
                </c:pt>
                <c:pt idx="161">
                  <c:v>44.50950570342205</c:v>
                </c:pt>
                <c:pt idx="162">
                  <c:v>45.220532319391637</c:v>
                </c:pt>
                <c:pt idx="163">
                  <c:v>44.321839080459768</c:v>
                </c:pt>
                <c:pt idx="164">
                  <c:v>44.040293040293044</c:v>
                </c:pt>
                <c:pt idx="165">
                  <c:v>44.31297709923664</c:v>
                </c:pt>
                <c:pt idx="166">
                  <c:v>44.729007633587784</c:v>
                </c:pt>
                <c:pt idx="167">
                  <c:v>45.343511450381676</c:v>
                </c:pt>
                <c:pt idx="168">
                  <c:v>44.717557251908396</c:v>
                </c:pt>
                <c:pt idx="169">
                  <c:v>44.644688644688642</c:v>
                </c:pt>
                <c:pt idx="170">
                  <c:v>45.118320610687022</c:v>
                </c:pt>
                <c:pt idx="171">
                  <c:v>45.31679389312977</c:v>
                </c:pt>
                <c:pt idx="172">
                  <c:v>45.519083969465647</c:v>
                </c:pt>
                <c:pt idx="173">
                  <c:v>44.309160305343511</c:v>
                </c:pt>
                <c:pt idx="174">
                  <c:v>44.033088235294116</c:v>
                </c:pt>
                <c:pt idx="175">
                  <c:v>44.492366412213741</c:v>
                </c:pt>
                <c:pt idx="176">
                  <c:v>45.343511450381676</c:v>
                </c:pt>
                <c:pt idx="177">
                  <c:v>45.515267175572518</c:v>
                </c:pt>
                <c:pt idx="178">
                  <c:v>44.018315018315022</c:v>
                </c:pt>
                <c:pt idx="179">
                  <c:v>44.297709923664122</c:v>
                </c:pt>
                <c:pt idx="180">
                  <c:v>44.522900763358777</c:v>
                </c:pt>
                <c:pt idx="181">
                  <c:v>45.396946564885496</c:v>
                </c:pt>
                <c:pt idx="182">
                  <c:v>44.080152671755727</c:v>
                </c:pt>
                <c:pt idx="183">
                  <c:v>43.890109890109891</c:v>
                </c:pt>
                <c:pt idx="184">
                  <c:v>44.698473282442748</c:v>
                </c:pt>
                <c:pt idx="185">
                  <c:v>45.137404580152669</c:v>
                </c:pt>
                <c:pt idx="186">
                  <c:v>45.720306513409959</c:v>
                </c:pt>
                <c:pt idx="187">
                  <c:v>44.261538461538464</c:v>
                </c:pt>
                <c:pt idx="188">
                  <c:v>44.321033210332104</c:v>
                </c:pt>
                <c:pt idx="189">
                  <c:v>45.55</c:v>
                </c:pt>
                <c:pt idx="190">
                  <c:v>45.617760617760617</c:v>
                </c:pt>
                <c:pt idx="191">
                  <c:v>45.725868725868729</c:v>
                </c:pt>
                <c:pt idx="192">
                  <c:v>44.521235521235518</c:v>
                </c:pt>
                <c:pt idx="193">
                  <c:v>44.31111111111111</c:v>
                </c:pt>
                <c:pt idx="194">
                  <c:v>45.220077220077222</c:v>
                </c:pt>
                <c:pt idx="195">
                  <c:v>45.513513513513516</c:v>
                </c:pt>
                <c:pt idx="196">
                  <c:v>45.48262548262548</c:v>
                </c:pt>
                <c:pt idx="197">
                  <c:v>44.100386100386103</c:v>
                </c:pt>
                <c:pt idx="198">
                  <c:v>44.162962962962965</c:v>
                </c:pt>
                <c:pt idx="199">
                  <c:v>44.606177606177603</c:v>
                </c:pt>
                <c:pt idx="200">
                  <c:v>44.996124031007753</c:v>
                </c:pt>
                <c:pt idx="201">
                  <c:v>44.822393822393821</c:v>
                </c:pt>
                <c:pt idx="202">
                  <c:v>43.602316602316606</c:v>
                </c:pt>
                <c:pt idx="203">
                  <c:v>43.177777777777777</c:v>
                </c:pt>
                <c:pt idx="204">
                  <c:v>43.772200772200769</c:v>
                </c:pt>
                <c:pt idx="205">
                  <c:v>44.050193050193052</c:v>
                </c:pt>
                <c:pt idx="206">
                  <c:v>41.409266409266408</c:v>
                </c:pt>
                <c:pt idx="207">
                  <c:v>41.559259259259257</c:v>
                </c:pt>
                <c:pt idx="208">
                  <c:v>42.702702702702702</c:v>
                </c:pt>
                <c:pt idx="209">
                  <c:v>43.571428571428569</c:v>
                </c:pt>
                <c:pt idx="210">
                  <c:v>43.637065637065639</c:v>
                </c:pt>
                <c:pt idx="211">
                  <c:v>43.254826254826256</c:v>
                </c:pt>
                <c:pt idx="212">
                  <c:v>43.3</c:v>
                </c:pt>
                <c:pt idx="213">
                  <c:v>44.019305019305023</c:v>
                </c:pt>
                <c:pt idx="214">
                  <c:v>44.529411764705884</c:v>
                </c:pt>
                <c:pt idx="215">
                  <c:v>44.980694980694977</c:v>
                </c:pt>
                <c:pt idx="216">
                  <c:v>44.216216216216218</c:v>
                </c:pt>
                <c:pt idx="217">
                  <c:v>44.040740740740738</c:v>
                </c:pt>
                <c:pt idx="218">
                  <c:v>45.050193050193052</c:v>
                </c:pt>
                <c:pt idx="219">
                  <c:v>45.593023255813954</c:v>
                </c:pt>
                <c:pt idx="220">
                  <c:v>45.583011583011583</c:v>
                </c:pt>
                <c:pt idx="221">
                  <c:v>44.413127413127413</c:v>
                </c:pt>
                <c:pt idx="222">
                  <c:v>43.611111111111114</c:v>
                </c:pt>
                <c:pt idx="223">
                  <c:v>44.710424710424711</c:v>
                </c:pt>
                <c:pt idx="224">
                  <c:v>45.451737451737451</c:v>
                </c:pt>
                <c:pt idx="225">
                  <c:v>45.544401544401545</c:v>
                </c:pt>
                <c:pt idx="226">
                  <c:v>44.554263565891475</c:v>
                </c:pt>
                <c:pt idx="227">
                  <c:v>44.596226415094343</c:v>
                </c:pt>
                <c:pt idx="228">
                  <c:v>45.073929961089497</c:v>
                </c:pt>
                <c:pt idx="229">
                  <c:v>45.351778656126484</c:v>
                </c:pt>
                <c:pt idx="230">
                  <c:v>45.678294573643413</c:v>
                </c:pt>
                <c:pt idx="231">
                  <c:v>44.900763358778626</c:v>
                </c:pt>
                <c:pt idx="232">
                  <c:v>44.289377289377292</c:v>
                </c:pt>
                <c:pt idx="233">
                  <c:v>45.255725190839698</c:v>
                </c:pt>
                <c:pt idx="234">
                  <c:v>45.103053435114504</c:v>
                </c:pt>
                <c:pt idx="235">
                  <c:v>45.335877862595417</c:v>
                </c:pt>
                <c:pt idx="236">
                  <c:v>44.122137404580151</c:v>
                </c:pt>
                <c:pt idx="237">
                  <c:v>43.571428571428569</c:v>
                </c:pt>
                <c:pt idx="238">
                  <c:v>44.740458015267173</c:v>
                </c:pt>
                <c:pt idx="239">
                  <c:v>45.179389312977101</c:v>
                </c:pt>
                <c:pt idx="240">
                  <c:v>45.213740458015266</c:v>
                </c:pt>
                <c:pt idx="241">
                  <c:v>44.423664122137403</c:v>
                </c:pt>
                <c:pt idx="242">
                  <c:v>44.451851851851849</c:v>
                </c:pt>
                <c:pt idx="243">
                  <c:v>45.469465648854964</c:v>
                </c:pt>
                <c:pt idx="244">
                  <c:v>45.217557251908396</c:v>
                </c:pt>
                <c:pt idx="245">
                  <c:v>45.611538461538458</c:v>
                </c:pt>
                <c:pt idx="246">
                  <c:v>44.251851851851853</c:v>
                </c:pt>
                <c:pt idx="247">
                  <c:v>44.377862595419849</c:v>
                </c:pt>
                <c:pt idx="248">
                  <c:v>44.645038167938928</c:v>
                </c:pt>
                <c:pt idx="249">
                  <c:v>44.618320610687022</c:v>
                </c:pt>
                <c:pt idx="250">
                  <c:v>43.477099236641223</c:v>
                </c:pt>
                <c:pt idx="251">
                  <c:v>43.522222222222226</c:v>
                </c:pt>
                <c:pt idx="252">
                  <c:v>44.049618320610683</c:v>
                </c:pt>
                <c:pt idx="253">
                  <c:v>44.152671755725194</c:v>
                </c:pt>
                <c:pt idx="254">
                  <c:v>44.385496183206108</c:v>
                </c:pt>
                <c:pt idx="255">
                  <c:v>43.515267175572518</c:v>
                </c:pt>
                <c:pt idx="256">
                  <c:v>43.855555555555554</c:v>
                </c:pt>
                <c:pt idx="257">
                  <c:v>44.12977099236641</c:v>
                </c:pt>
                <c:pt idx="258">
                  <c:v>44.28235294117647</c:v>
                </c:pt>
                <c:pt idx="259">
                  <c:v>44.702290076335878</c:v>
                </c:pt>
                <c:pt idx="260">
                  <c:v>43.431297709923662</c:v>
                </c:pt>
                <c:pt idx="261">
                  <c:v>43.044444444444444</c:v>
                </c:pt>
                <c:pt idx="262">
                  <c:v>43.606870229007633</c:v>
                </c:pt>
                <c:pt idx="263">
                  <c:v>44.061068702290079</c:v>
                </c:pt>
                <c:pt idx="264">
                  <c:v>44.251908396946568</c:v>
                </c:pt>
                <c:pt idx="265">
                  <c:v>42.923664122137403</c:v>
                </c:pt>
                <c:pt idx="266">
                  <c:v>43.6</c:v>
                </c:pt>
                <c:pt idx="267">
                  <c:v>44.064885496183209</c:v>
                </c:pt>
                <c:pt idx="268">
                  <c:v>44.385496183206108</c:v>
                </c:pt>
                <c:pt idx="269">
                  <c:v>44.68702290076336</c:v>
                </c:pt>
                <c:pt idx="270">
                  <c:v>43.408396946564885</c:v>
                </c:pt>
                <c:pt idx="271">
                  <c:v>43.712177121771219</c:v>
                </c:pt>
                <c:pt idx="272">
                  <c:v>43.935361216730037</c:v>
                </c:pt>
                <c:pt idx="273">
                  <c:v>43.410646387832699</c:v>
                </c:pt>
                <c:pt idx="274">
                  <c:v>42.463878326996195</c:v>
                </c:pt>
                <c:pt idx="275">
                  <c:v>42.723247232472325</c:v>
                </c:pt>
                <c:pt idx="276">
                  <c:v>42.927756653992397</c:v>
                </c:pt>
                <c:pt idx="277">
                  <c:v>43.311787072243348</c:v>
                </c:pt>
                <c:pt idx="278">
                  <c:v>43.421455938697321</c:v>
                </c:pt>
                <c:pt idx="279">
                  <c:v>42.281368821292773</c:v>
                </c:pt>
                <c:pt idx="280">
                  <c:v>42.833948339483392</c:v>
                </c:pt>
                <c:pt idx="281">
                  <c:v>43.338403041825096</c:v>
                </c:pt>
                <c:pt idx="282">
                  <c:v>43.904942965779469</c:v>
                </c:pt>
                <c:pt idx="283">
                  <c:v>44.330798479087456</c:v>
                </c:pt>
                <c:pt idx="284">
                  <c:v>43.559386973180075</c:v>
                </c:pt>
                <c:pt idx="285">
                  <c:v>43.657992565055764</c:v>
                </c:pt>
                <c:pt idx="286">
                  <c:v>44.088122605363985</c:v>
                </c:pt>
                <c:pt idx="287">
                  <c:v>44.214559386973178</c:v>
                </c:pt>
                <c:pt idx="288">
                  <c:v>44.375478927203062</c:v>
                </c:pt>
                <c:pt idx="289">
                  <c:v>43.415094339622641</c:v>
                </c:pt>
                <c:pt idx="290">
                  <c:v>43.684014869888479</c:v>
                </c:pt>
                <c:pt idx="291">
                  <c:v>43.846743295019159</c:v>
                </c:pt>
                <c:pt idx="292">
                  <c:v>44.199233716475099</c:v>
                </c:pt>
                <c:pt idx="293">
                  <c:v>44.365384615384613</c:v>
                </c:pt>
                <c:pt idx="294">
                  <c:v>43.662835249042146</c:v>
                </c:pt>
                <c:pt idx="295">
                  <c:v>43.724907063197023</c:v>
                </c:pt>
                <c:pt idx="296">
                  <c:v>44.068965517241381</c:v>
                </c:pt>
                <c:pt idx="297">
                  <c:v>44.689655172413794</c:v>
                </c:pt>
                <c:pt idx="298">
                  <c:v>44.800766283524901</c:v>
                </c:pt>
                <c:pt idx="299">
                  <c:v>43.544061302681989</c:v>
                </c:pt>
                <c:pt idx="300">
                  <c:v>43.869888475836433</c:v>
                </c:pt>
                <c:pt idx="301">
                  <c:v>43.758620689655174</c:v>
                </c:pt>
                <c:pt idx="302">
                  <c:v>44.229885057471265</c:v>
                </c:pt>
                <c:pt idx="303">
                  <c:v>44.180076628352488</c:v>
                </c:pt>
                <c:pt idx="304">
                  <c:v>43.252873563218394</c:v>
                </c:pt>
                <c:pt idx="305">
                  <c:v>44.215613382899626</c:v>
                </c:pt>
                <c:pt idx="306">
                  <c:v>44.35249042145594</c:v>
                </c:pt>
                <c:pt idx="307">
                  <c:v>45.053639846743295</c:v>
                </c:pt>
                <c:pt idx="308">
                  <c:v>45.149425287356323</c:v>
                </c:pt>
                <c:pt idx="309">
                  <c:v>43.78927203065134</c:v>
                </c:pt>
                <c:pt idx="310">
                  <c:v>44.531835205992508</c:v>
                </c:pt>
                <c:pt idx="311">
                  <c:v>44.51737451737452</c:v>
                </c:pt>
                <c:pt idx="312">
                  <c:v>44.544401544401545</c:v>
                </c:pt>
                <c:pt idx="313">
                  <c:v>44.841698841698843</c:v>
                </c:pt>
                <c:pt idx="314">
                  <c:v>43.876404494382022</c:v>
                </c:pt>
                <c:pt idx="315">
                  <c:v>44.332046332046332</c:v>
                </c:pt>
                <c:pt idx="316">
                  <c:v>45.007722007722009</c:v>
                </c:pt>
                <c:pt idx="317">
                  <c:v>45.463320463320464</c:v>
                </c:pt>
                <c:pt idx="318">
                  <c:v>44.061776061776065</c:v>
                </c:pt>
                <c:pt idx="319">
                  <c:v>44.453183520599254</c:v>
                </c:pt>
                <c:pt idx="320">
                  <c:v>44.602316602316606</c:v>
                </c:pt>
                <c:pt idx="321">
                  <c:v>45.104247104247101</c:v>
                </c:pt>
                <c:pt idx="322">
                  <c:v>45.74131274131274</c:v>
                </c:pt>
                <c:pt idx="323">
                  <c:v>44.849420849420852</c:v>
                </c:pt>
                <c:pt idx="324">
                  <c:v>45.08988764044944</c:v>
                </c:pt>
                <c:pt idx="325">
                  <c:v>45.301158301158303</c:v>
                </c:pt>
                <c:pt idx="326">
                  <c:v>45.274131274131271</c:v>
                </c:pt>
                <c:pt idx="327">
                  <c:v>45.710424710424711</c:v>
                </c:pt>
                <c:pt idx="328">
                  <c:v>44.664092664092664</c:v>
                </c:pt>
                <c:pt idx="329">
                  <c:v>44.737827715355806</c:v>
                </c:pt>
                <c:pt idx="330">
                  <c:v>44.683397683397686</c:v>
                </c:pt>
                <c:pt idx="331">
                  <c:v>45.050193050193052</c:v>
                </c:pt>
                <c:pt idx="332">
                  <c:v>45.196911196911195</c:v>
                </c:pt>
                <c:pt idx="333">
                  <c:v>44.31782945736434</c:v>
                </c:pt>
                <c:pt idx="334">
                  <c:v>45.076628352490424</c:v>
                </c:pt>
                <c:pt idx="335">
                  <c:v>44.5</c:v>
                </c:pt>
                <c:pt idx="336">
                  <c:v>44.723320158102766</c:v>
                </c:pt>
                <c:pt idx="337">
                  <c:v>45.546511627906973</c:v>
                </c:pt>
                <c:pt idx="338">
                  <c:v>44.688000000000002</c:v>
                </c:pt>
                <c:pt idx="339">
                  <c:v>44.691729323308273</c:v>
                </c:pt>
                <c:pt idx="340">
                  <c:v>45.120155038759691</c:v>
                </c:pt>
                <c:pt idx="341">
                  <c:v>45.4765625</c:v>
                </c:pt>
                <c:pt idx="342">
                  <c:v>45.759689922480618</c:v>
                </c:pt>
                <c:pt idx="343">
                  <c:v>43.842105263157897</c:v>
                </c:pt>
                <c:pt idx="344">
                  <c:v>43.670542635658911</c:v>
                </c:pt>
                <c:pt idx="345">
                  <c:v>44.383720930232556</c:v>
                </c:pt>
                <c:pt idx="346">
                  <c:v>44.763565891472865</c:v>
                </c:pt>
                <c:pt idx="347">
                  <c:v>43.779069767441861</c:v>
                </c:pt>
                <c:pt idx="348">
                  <c:v>44.29323308270677</c:v>
                </c:pt>
                <c:pt idx="349">
                  <c:v>44.267441860465119</c:v>
                </c:pt>
                <c:pt idx="350">
                  <c:v>44.600775193798448</c:v>
                </c:pt>
                <c:pt idx="351">
                  <c:v>45.031007751937985</c:v>
                </c:pt>
                <c:pt idx="352">
                  <c:v>43.968992248062015</c:v>
                </c:pt>
                <c:pt idx="353">
                  <c:v>43.981203007518801</c:v>
                </c:pt>
                <c:pt idx="354">
                  <c:v>44.492248062015506</c:v>
                </c:pt>
                <c:pt idx="355">
                  <c:v>44.697674418604649</c:v>
                </c:pt>
                <c:pt idx="356">
                  <c:v>45.127906976744185</c:v>
                </c:pt>
                <c:pt idx="357">
                  <c:v>44.29457364341085</c:v>
                </c:pt>
                <c:pt idx="358">
                  <c:v>44.890977443609025</c:v>
                </c:pt>
                <c:pt idx="359">
                  <c:v>44.97674418604651</c:v>
                </c:pt>
                <c:pt idx="360">
                  <c:v>45.267441860465119</c:v>
                </c:pt>
                <c:pt idx="361">
                  <c:v>45.542635658914726</c:v>
                </c:pt>
                <c:pt idx="362">
                  <c:v>44.080459770114942</c:v>
                </c:pt>
                <c:pt idx="363">
                  <c:v>44.143410852713181</c:v>
                </c:pt>
                <c:pt idx="364">
                  <c:v>44.507751937984494</c:v>
                </c:pt>
                <c:pt idx="365">
                  <c:v>45.286821705426355</c:v>
                </c:pt>
                <c:pt idx="366">
                  <c:v>44.521400778210115</c:v>
                </c:pt>
                <c:pt idx="367">
                  <c:v>44.860377358490567</c:v>
                </c:pt>
                <c:pt idx="368">
                  <c:v>44.996108949416339</c:v>
                </c:pt>
                <c:pt idx="369">
                  <c:v>45.5</c:v>
                </c:pt>
                <c:pt idx="370">
                  <c:v>46.12109375</c:v>
                </c:pt>
                <c:pt idx="371">
                  <c:v>45</c:v>
                </c:pt>
                <c:pt idx="372">
                  <c:v>45.253787878787875</c:v>
                </c:pt>
                <c:pt idx="373">
                  <c:v>45.2890625</c:v>
                </c:pt>
                <c:pt idx="374">
                  <c:v>44.5546875</c:v>
                </c:pt>
                <c:pt idx="375">
                  <c:v>43.94140625</c:v>
                </c:pt>
                <c:pt idx="376">
                  <c:v>44.192307692307693</c:v>
                </c:pt>
                <c:pt idx="377">
                  <c:v>45.34765625</c:v>
                </c:pt>
                <c:pt idx="378">
                  <c:v>45.92578125</c:v>
                </c:pt>
                <c:pt idx="379">
                  <c:v>46.390625</c:v>
                </c:pt>
                <c:pt idx="380">
                  <c:v>45.7734375</c:v>
                </c:pt>
                <c:pt idx="381">
                  <c:v>45.825757575757578</c:v>
                </c:pt>
                <c:pt idx="382">
                  <c:v>46.04296875</c:v>
                </c:pt>
                <c:pt idx="383">
                  <c:v>46.328125</c:v>
                </c:pt>
                <c:pt idx="384">
                  <c:v>46.75</c:v>
                </c:pt>
                <c:pt idx="385">
                  <c:v>46.054901960784314</c:v>
                </c:pt>
                <c:pt idx="386">
                  <c:v>45.723484848484851</c:v>
                </c:pt>
                <c:pt idx="387">
                  <c:v>45.73046875</c:v>
                </c:pt>
                <c:pt idx="388">
                  <c:v>45.76953125</c:v>
                </c:pt>
                <c:pt idx="389">
                  <c:v>45.7578125</c:v>
                </c:pt>
                <c:pt idx="390">
                  <c:v>44.5078125</c:v>
                </c:pt>
                <c:pt idx="391">
                  <c:v>44.185606060606062</c:v>
                </c:pt>
                <c:pt idx="392">
                  <c:v>43.78515625</c:v>
                </c:pt>
                <c:pt idx="393">
                  <c:v>43.984375</c:v>
                </c:pt>
                <c:pt idx="394">
                  <c:v>42.50390625</c:v>
                </c:pt>
                <c:pt idx="395">
                  <c:v>42.787878787878789</c:v>
                </c:pt>
                <c:pt idx="396">
                  <c:v>42.3125</c:v>
                </c:pt>
                <c:pt idx="397">
                  <c:v>42.375</c:v>
                </c:pt>
                <c:pt idx="398">
                  <c:v>42.60546875</c:v>
                </c:pt>
                <c:pt idx="399">
                  <c:v>42.830769230769228</c:v>
                </c:pt>
                <c:pt idx="400">
                  <c:v>43.1328125</c:v>
                </c:pt>
                <c:pt idx="401">
                  <c:v>43.609375</c:v>
                </c:pt>
                <c:pt idx="402">
                  <c:v>44.40234375</c:v>
                </c:pt>
                <c:pt idx="403">
                  <c:v>43.26953125</c:v>
                </c:pt>
                <c:pt idx="404">
                  <c:v>44.042307692307695</c:v>
                </c:pt>
                <c:pt idx="405">
                  <c:v>44.373540856031127</c:v>
                </c:pt>
                <c:pt idx="406">
                  <c:v>44.782101167315176</c:v>
                </c:pt>
                <c:pt idx="407">
                  <c:v>45.392996108949418</c:v>
                </c:pt>
                <c:pt idx="408">
                  <c:v>43.690566037735849</c:v>
                </c:pt>
                <c:pt idx="409">
                  <c:v>43.90625</c:v>
                </c:pt>
                <c:pt idx="410">
                  <c:v>44.19844357976654</c:v>
                </c:pt>
                <c:pt idx="411">
                  <c:v>44.482490272373539</c:v>
                </c:pt>
                <c:pt idx="412">
                  <c:v>43.750972762645915</c:v>
                </c:pt>
                <c:pt idx="413">
                  <c:v>43.947169811320755</c:v>
                </c:pt>
                <c:pt idx="414">
                  <c:v>44.108949416342412</c:v>
                </c:pt>
                <c:pt idx="415">
                  <c:v>44.237354085603116</c:v>
                </c:pt>
                <c:pt idx="416">
                  <c:v>44.910505836575872</c:v>
                </c:pt>
                <c:pt idx="417">
                  <c:v>44.070038910505836</c:v>
                </c:pt>
                <c:pt idx="418">
                  <c:v>44.53846153846154</c:v>
                </c:pt>
                <c:pt idx="419">
                  <c:v>44.704280155642024</c:v>
                </c:pt>
                <c:pt idx="420">
                  <c:v>44.953307392996109</c:v>
                </c:pt>
                <c:pt idx="421">
                  <c:v>45.190661478599225</c:v>
                </c:pt>
                <c:pt idx="422">
                  <c:v>44.404669260700388</c:v>
                </c:pt>
                <c:pt idx="423">
                  <c:v>44.781132075471696</c:v>
                </c:pt>
                <c:pt idx="424">
                  <c:v>44.78599221789883</c:v>
                </c:pt>
                <c:pt idx="425">
                  <c:v>44.894941634241242</c:v>
                </c:pt>
                <c:pt idx="426">
                  <c:v>45.392996108949418</c:v>
                </c:pt>
                <c:pt idx="427">
                  <c:v>44</c:v>
                </c:pt>
                <c:pt idx="428">
                  <c:v>44.143968871595334</c:v>
                </c:pt>
                <c:pt idx="429">
                  <c:v>44.782101167315176</c:v>
                </c:pt>
                <c:pt idx="430">
                  <c:v>44.883268482490273</c:v>
                </c:pt>
                <c:pt idx="431">
                  <c:v>43.498054474708169</c:v>
                </c:pt>
                <c:pt idx="432">
                  <c:v>43.954545454545453</c:v>
                </c:pt>
                <c:pt idx="433">
                  <c:v>43.848249027237351</c:v>
                </c:pt>
                <c:pt idx="434">
                  <c:v>44</c:v>
                </c:pt>
                <c:pt idx="435">
                  <c:v>44.260700389105061</c:v>
                </c:pt>
                <c:pt idx="436">
                  <c:v>43.24124513618677</c:v>
                </c:pt>
                <c:pt idx="437">
                  <c:v>43.678160919540232</c:v>
                </c:pt>
                <c:pt idx="438">
                  <c:v>44.618677042801558</c:v>
                </c:pt>
                <c:pt idx="439">
                  <c:v>44.992217898832685</c:v>
                </c:pt>
                <c:pt idx="440">
                  <c:v>45.171206225680933</c:v>
                </c:pt>
                <c:pt idx="441">
                  <c:v>44.237354085603116</c:v>
                </c:pt>
                <c:pt idx="442">
                  <c:v>44.70498084291188</c:v>
                </c:pt>
                <c:pt idx="443">
                  <c:v>44.910505836575872</c:v>
                </c:pt>
                <c:pt idx="444">
                  <c:v>45.003891050583661</c:v>
                </c:pt>
                <c:pt idx="445">
                  <c:v>45.377431906614788</c:v>
                </c:pt>
                <c:pt idx="446">
                  <c:v>44.517509727626461</c:v>
                </c:pt>
                <c:pt idx="447">
                  <c:v>45.084615384615383</c:v>
                </c:pt>
                <c:pt idx="448">
                  <c:v>45.46875</c:v>
                </c:pt>
                <c:pt idx="449">
                  <c:v>45.6484375</c:v>
                </c:pt>
                <c:pt idx="450">
                  <c:v>46.0078125</c:v>
                </c:pt>
                <c:pt idx="451">
                  <c:v>44.8203125</c:v>
                </c:pt>
                <c:pt idx="452">
                  <c:v>44.761363636363633</c:v>
                </c:pt>
                <c:pt idx="453">
                  <c:v>44.53125</c:v>
                </c:pt>
                <c:pt idx="454">
                  <c:v>44.5234375</c:v>
                </c:pt>
                <c:pt idx="455">
                  <c:v>44.564705882352939</c:v>
                </c:pt>
                <c:pt idx="456">
                  <c:v>43.0390625</c:v>
                </c:pt>
                <c:pt idx="457">
                  <c:v>43.35</c:v>
                </c:pt>
                <c:pt idx="458">
                  <c:v>43.100401606425706</c:v>
                </c:pt>
                <c:pt idx="459">
                  <c:v>43.984375</c:v>
                </c:pt>
                <c:pt idx="460">
                  <c:v>44.7109375</c:v>
                </c:pt>
                <c:pt idx="461">
                  <c:v>43.65234375</c:v>
                </c:pt>
                <c:pt idx="462">
                  <c:v>43.861538461538458</c:v>
                </c:pt>
                <c:pt idx="463">
                  <c:v>43.97265625</c:v>
                </c:pt>
                <c:pt idx="464">
                  <c:v>44.2109375</c:v>
                </c:pt>
                <c:pt idx="465">
                  <c:v>44.54296875</c:v>
                </c:pt>
                <c:pt idx="466">
                  <c:v>43.3125</c:v>
                </c:pt>
                <c:pt idx="467">
                  <c:v>43.05</c:v>
                </c:pt>
                <c:pt idx="468">
                  <c:v>43.07421875</c:v>
                </c:pt>
                <c:pt idx="469">
                  <c:v>43.44921875</c:v>
                </c:pt>
                <c:pt idx="470">
                  <c:v>41.59375</c:v>
                </c:pt>
                <c:pt idx="471">
                  <c:v>42.526923076923076</c:v>
                </c:pt>
                <c:pt idx="472">
                  <c:v>42.81640625</c:v>
                </c:pt>
                <c:pt idx="473">
                  <c:v>42.91796875</c:v>
                </c:pt>
                <c:pt idx="474">
                  <c:v>43.4921875</c:v>
                </c:pt>
                <c:pt idx="475">
                  <c:v>42.23046875</c:v>
                </c:pt>
                <c:pt idx="476">
                  <c:v>42.477272727272727</c:v>
                </c:pt>
                <c:pt idx="477">
                  <c:v>42.890625</c:v>
                </c:pt>
                <c:pt idx="478">
                  <c:v>43.0546875</c:v>
                </c:pt>
                <c:pt idx="479">
                  <c:v>43.6484375</c:v>
                </c:pt>
                <c:pt idx="480">
                  <c:v>41.890625</c:v>
                </c:pt>
                <c:pt idx="481">
                  <c:v>42.426923076923075</c:v>
                </c:pt>
                <c:pt idx="482">
                  <c:v>42.5</c:v>
                </c:pt>
                <c:pt idx="483">
                  <c:v>42.91796875</c:v>
                </c:pt>
                <c:pt idx="484">
                  <c:v>43.33984375</c:v>
                </c:pt>
                <c:pt idx="485">
                  <c:v>42.5390625</c:v>
                </c:pt>
                <c:pt idx="486">
                  <c:v>43.076335877862597</c:v>
                </c:pt>
                <c:pt idx="487">
                  <c:v>43.035433070866141</c:v>
                </c:pt>
                <c:pt idx="488">
                  <c:v>43.366141732283467</c:v>
                </c:pt>
                <c:pt idx="489">
                  <c:v>43.338582677165356</c:v>
                </c:pt>
                <c:pt idx="490">
                  <c:v>42.153543307086615</c:v>
                </c:pt>
                <c:pt idx="491">
                  <c:v>42.690839694656489</c:v>
                </c:pt>
                <c:pt idx="492">
                  <c:v>42.610236220472444</c:v>
                </c:pt>
                <c:pt idx="493">
                  <c:v>42.724409448818896</c:v>
                </c:pt>
                <c:pt idx="494">
                  <c:v>42.771653543307089</c:v>
                </c:pt>
                <c:pt idx="495">
                  <c:v>41.473282442748094</c:v>
                </c:pt>
                <c:pt idx="496">
                  <c:v>40.996062992125985</c:v>
                </c:pt>
                <c:pt idx="497">
                  <c:v>41.661417322834644</c:v>
                </c:pt>
                <c:pt idx="498">
                  <c:v>41.811023622047244</c:v>
                </c:pt>
                <c:pt idx="499">
                  <c:v>40.874015748031496</c:v>
                </c:pt>
                <c:pt idx="500">
                  <c:v>41.591603053435115</c:v>
                </c:pt>
                <c:pt idx="501">
                  <c:v>42.04330708661417</c:v>
                </c:pt>
                <c:pt idx="502">
                  <c:v>42.433070866141733</c:v>
                </c:pt>
                <c:pt idx="503">
                  <c:v>42.907258064516128</c:v>
                </c:pt>
                <c:pt idx="504">
                  <c:v>42.7007874015748</c:v>
                </c:pt>
                <c:pt idx="505">
                  <c:v>43.179389312977101</c:v>
                </c:pt>
                <c:pt idx="506">
                  <c:v>43.322834645669289</c:v>
                </c:pt>
                <c:pt idx="507">
                  <c:v>43.669291338582674</c:v>
                </c:pt>
                <c:pt idx="508">
                  <c:v>44.164000000000001</c:v>
                </c:pt>
                <c:pt idx="509">
                  <c:v>43.192</c:v>
                </c:pt>
                <c:pt idx="510">
                  <c:v>43.441860465116278</c:v>
                </c:pt>
                <c:pt idx="511">
                  <c:v>43.444000000000003</c:v>
                </c:pt>
                <c:pt idx="512">
                  <c:v>44.003999999999998</c:v>
                </c:pt>
                <c:pt idx="513">
                  <c:v>44.642570281124499</c:v>
                </c:pt>
                <c:pt idx="514">
                  <c:v>43.638554216867469</c:v>
                </c:pt>
                <c:pt idx="515">
                  <c:v>43.945525291828794</c:v>
                </c:pt>
                <c:pt idx="516">
                  <c:v>44.032128514056225</c:v>
                </c:pt>
                <c:pt idx="517">
                  <c:v>44.156626506024097</c:v>
                </c:pt>
                <c:pt idx="518">
                  <c:v>44.397590361445786</c:v>
                </c:pt>
                <c:pt idx="519">
                  <c:v>43.191836734693879</c:v>
                </c:pt>
                <c:pt idx="520">
                  <c:v>43.703557312252961</c:v>
                </c:pt>
                <c:pt idx="521">
                  <c:v>44.164658634538149</c:v>
                </c:pt>
                <c:pt idx="522">
                  <c:v>43.751004016064257</c:v>
                </c:pt>
                <c:pt idx="523">
                  <c:v>42.481927710843372</c:v>
                </c:pt>
                <c:pt idx="524">
                  <c:v>43.678861788617887</c:v>
                </c:pt>
                <c:pt idx="525">
                  <c:v>43.844537815126053</c:v>
                </c:pt>
                <c:pt idx="526">
                  <c:v>44.079831932773111</c:v>
                </c:pt>
                <c:pt idx="527">
                  <c:v>44.256302521008401</c:v>
                </c:pt>
                <c:pt idx="528">
                  <c:v>43.226890756302524</c:v>
                </c:pt>
                <c:pt idx="529">
                  <c:v>43.845528455284551</c:v>
                </c:pt>
                <c:pt idx="530">
                  <c:v>43.760504201680675</c:v>
                </c:pt>
                <c:pt idx="531">
                  <c:v>43.836134453781511</c:v>
                </c:pt>
                <c:pt idx="532">
                  <c:v>43.932773109243698</c:v>
                </c:pt>
                <c:pt idx="533">
                  <c:v>42.920168067226889</c:v>
                </c:pt>
                <c:pt idx="534">
                  <c:v>43.044715447154474</c:v>
                </c:pt>
                <c:pt idx="535">
                  <c:v>42.966386554621849</c:v>
                </c:pt>
                <c:pt idx="536">
                  <c:v>42.911764705882355</c:v>
                </c:pt>
                <c:pt idx="537">
                  <c:v>43.079831932773111</c:v>
                </c:pt>
                <c:pt idx="538">
                  <c:v>42.184873949579831</c:v>
                </c:pt>
                <c:pt idx="539">
                  <c:v>42.609756097560975</c:v>
                </c:pt>
                <c:pt idx="540">
                  <c:v>42.752100840336134</c:v>
                </c:pt>
                <c:pt idx="541">
                  <c:v>42.743697478991599</c:v>
                </c:pt>
                <c:pt idx="542">
                  <c:v>42.542016806722692</c:v>
                </c:pt>
                <c:pt idx="543">
                  <c:v>41.773109243697476</c:v>
                </c:pt>
                <c:pt idx="544">
                  <c:v>42.735772357723576</c:v>
                </c:pt>
                <c:pt idx="545">
                  <c:v>42.903361344537814</c:v>
                </c:pt>
                <c:pt idx="546">
                  <c:v>43.672268907563023</c:v>
                </c:pt>
                <c:pt idx="547">
                  <c:v>43.949579831932773</c:v>
                </c:pt>
                <c:pt idx="548">
                  <c:v>42.693277310924373</c:v>
                </c:pt>
                <c:pt idx="549">
                  <c:v>43.235772357723576</c:v>
                </c:pt>
                <c:pt idx="550">
                  <c:v>42.983193277310924</c:v>
                </c:pt>
                <c:pt idx="551">
                  <c:v>43.210084033613448</c:v>
                </c:pt>
                <c:pt idx="552">
                  <c:v>43.394957983193279</c:v>
                </c:pt>
                <c:pt idx="553">
                  <c:v>42.449579831932773</c:v>
                </c:pt>
                <c:pt idx="554">
                  <c:v>42.609756097560975</c:v>
                </c:pt>
                <c:pt idx="555">
                  <c:v>43.138655462184872</c:v>
                </c:pt>
                <c:pt idx="556">
                  <c:v>43.525210084033617</c:v>
                </c:pt>
                <c:pt idx="557">
                  <c:v>43.609243697478995</c:v>
                </c:pt>
                <c:pt idx="558">
                  <c:v>42.857142857142854</c:v>
                </c:pt>
                <c:pt idx="559">
                  <c:v>42.962809917355372</c:v>
                </c:pt>
                <c:pt idx="560">
                  <c:v>43.508403361344541</c:v>
                </c:pt>
                <c:pt idx="561">
                  <c:v>43.726890756302524</c:v>
                </c:pt>
                <c:pt idx="562">
                  <c:v>44.071428571428569</c:v>
                </c:pt>
                <c:pt idx="563">
                  <c:v>42.325203252032523</c:v>
                </c:pt>
                <c:pt idx="564">
                  <c:v>42.558823529411768</c:v>
                </c:pt>
                <c:pt idx="565">
                  <c:v>43.411764705882355</c:v>
                </c:pt>
                <c:pt idx="566">
                  <c:v>43.815126050420169</c:v>
                </c:pt>
                <c:pt idx="567">
                  <c:v>43</c:v>
                </c:pt>
                <c:pt idx="568">
                  <c:v>43.41056910569106</c:v>
                </c:pt>
                <c:pt idx="569">
                  <c:v>43.655462184873947</c:v>
                </c:pt>
                <c:pt idx="570">
                  <c:v>43.87394957983193</c:v>
                </c:pt>
                <c:pt idx="571">
                  <c:v>44.281512605042018</c:v>
                </c:pt>
                <c:pt idx="572">
                  <c:v>43.752100840336134</c:v>
                </c:pt>
                <c:pt idx="573">
                  <c:v>43.532520325203251</c:v>
                </c:pt>
                <c:pt idx="574">
                  <c:v>43.693277310924373</c:v>
                </c:pt>
                <c:pt idx="575">
                  <c:v>43.924369747899156</c:v>
                </c:pt>
                <c:pt idx="576">
                  <c:v>44.180672268907564</c:v>
                </c:pt>
                <c:pt idx="577">
                  <c:v>43.008403361344541</c:v>
                </c:pt>
                <c:pt idx="578">
                  <c:v>42.859504132231407</c:v>
                </c:pt>
                <c:pt idx="579">
                  <c:v>43.298319327731093</c:v>
                </c:pt>
                <c:pt idx="580">
                  <c:v>43.798319327731093</c:v>
                </c:pt>
                <c:pt idx="581">
                  <c:v>44.063291139240505</c:v>
                </c:pt>
                <c:pt idx="582">
                  <c:v>42.763713080168777</c:v>
                </c:pt>
                <c:pt idx="583">
                  <c:v>43.074688796680498</c:v>
                </c:pt>
                <c:pt idx="584">
                  <c:v>43.797468354430379</c:v>
                </c:pt>
                <c:pt idx="585">
                  <c:v>43.915611814345993</c:v>
                </c:pt>
                <c:pt idx="586">
                  <c:v>43.970464135021096</c:v>
                </c:pt>
                <c:pt idx="587">
                  <c:v>43.396624472573841</c:v>
                </c:pt>
                <c:pt idx="588">
                  <c:v>43.824489795918367</c:v>
                </c:pt>
                <c:pt idx="589">
                  <c:v>44.29535864978903</c:v>
                </c:pt>
                <c:pt idx="590">
                  <c:v>44.620253164556964</c:v>
                </c:pt>
                <c:pt idx="591">
                  <c:v>45.008438818565402</c:v>
                </c:pt>
                <c:pt idx="592">
                  <c:v>43.377049180327866</c:v>
                </c:pt>
                <c:pt idx="593">
                  <c:v>43.360169491525426</c:v>
                </c:pt>
                <c:pt idx="594">
                  <c:v>43.58898305084746</c:v>
                </c:pt>
                <c:pt idx="595">
                  <c:v>44.021186440677965</c:v>
                </c:pt>
                <c:pt idx="596">
                  <c:v>42.987288135593218</c:v>
                </c:pt>
                <c:pt idx="597">
                  <c:v>43.054166666666667</c:v>
                </c:pt>
                <c:pt idx="598">
                  <c:v>43.58050847457627</c:v>
                </c:pt>
                <c:pt idx="599">
                  <c:v>44.398305084745765</c:v>
                </c:pt>
                <c:pt idx="600">
                  <c:v>44.423728813559322</c:v>
                </c:pt>
                <c:pt idx="601">
                  <c:v>43.228813559322035</c:v>
                </c:pt>
                <c:pt idx="602">
                  <c:v>43.143442622950822</c:v>
                </c:pt>
                <c:pt idx="603">
                  <c:v>43.758474576271183</c:v>
                </c:pt>
                <c:pt idx="604">
                  <c:v>44.067796610169495</c:v>
                </c:pt>
                <c:pt idx="605">
                  <c:v>44.233050847457626</c:v>
                </c:pt>
                <c:pt idx="606">
                  <c:v>43.627118644067799</c:v>
                </c:pt>
                <c:pt idx="607">
                  <c:v>43.62083333333333</c:v>
                </c:pt>
                <c:pt idx="608">
                  <c:v>44.783898305084747</c:v>
                </c:pt>
                <c:pt idx="609">
                  <c:v>44.898305084745765</c:v>
                </c:pt>
                <c:pt idx="610">
                  <c:v>45.258474576271183</c:v>
                </c:pt>
                <c:pt idx="611">
                  <c:v>44.112499999999997</c:v>
                </c:pt>
                <c:pt idx="612">
                  <c:v>43.991525423728817</c:v>
                </c:pt>
                <c:pt idx="613">
                  <c:v>44.800847457627121</c:v>
                </c:pt>
                <c:pt idx="614">
                  <c:v>45.08050847457627</c:v>
                </c:pt>
                <c:pt idx="615">
                  <c:v>44.237288135593218</c:v>
                </c:pt>
                <c:pt idx="616">
                  <c:v>44.114754098360656</c:v>
                </c:pt>
                <c:pt idx="617">
                  <c:v>44.364406779661017</c:v>
                </c:pt>
                <c:pt idx="618">
                  <c:v>44.932203389830505</c:v>
                </c:pt>
                <c:pt idx="619">
                  <c:v>45.225531914893615</c:v>
                </c:pt>
                <c:pt idx="620">
                  <c:v>44.105932203389834</c:v>
                </c:pt>
                <c:pt idx="621">
                  <c:v>44.17622950819672</c:v>
                </c:pt>
                <c:pt idx="622">
                  <c:v>44.457627118644069</c:v>
                </c:pt>
                <c:pt idx="623">
                  <c:v>44.021186440677965</c:v>
                </c:pt>
                <c:pt idx="624">
                  <c:v>42.936440677966104</c:v>
                </c:pt>
                <c:pt idx="625">
                  <c:v>43.024590163934427</c:v>
                </c:pt>
                <c:pt idx="626">
                  <c:v>43.313559322033896</c:v>
                </c:pt>
                <c:pt idx="627">
                  <c:v>43.533898305084747</c:v>
                </c:pt>
                <c:pt idx="628">
                  <c:v>44.139830508474574</c:v>
                </c:pt>
                <c:pt idx="629">
                  <c:v>43.296610169491522</c:v>
                </c:pt>
                <c:pt idx="630">
                  <c:v>43.23770491803279</c:v>
                </c:pt>
                <c:pt idx="631">
                  <c:v>43.809322033898304</c:v>
                </c:pt>
                <c:pt idx="632">
                  <c:v>44.355932203389834</c:v>
                </c:pt>
                <c:pt idx="633">
                  <c:v>44.41949152542373</c:v>
                </c:pt>
                <c:pt idx="634">
                  <c:v>43.402542372881356</c:v>
                </c:pt>
                <c:pt idx="635">
                  <c:v>43.41393442622951</c:v>
                </c:pt>
                <c:pt idx="636">
                  <c:v>43.851694915254235</c:v>
                </c:pt>
                <c:pt idx="637">
                  <c:v>44.305084745762713</c:v>
                </c:pt>
                <c:pt idx="638">
                  <c:v>44.157446808510642</c:v>
                </c:pt>
                <c:pt idx="639">
                  <c:v>43.204255319148935</c:v>
                </c:pt>
                <c:pt idx="640">
                  <c:v>42.650205761316876</c:v>
                </c:pt>
                <c:pt idx="641">
                  <c:v>42.461864406779661</c:v>
                </c:pt>
                <c:pt idx="642">
                  <c:v>41.512711864406782</c:v>
                </c:pt>
                <c:pt idx="643">
                  <c:v>40.372881355932201</c:v>
                </c:pt>
                <c:pt idx="644">
                  <c:v>40.162500000000001</c:v>
                </c:pt>
                <c:pt idx="645">
                  <c:v>40.186440677966104</c:v>
                </c:pt>
                <c:pt idx="646">
                  <c:v>40.16101694915254</c:v>
                </c:pt>
                <c:pt idx="647">
                  <c:v>39.859574468085107</c:v>
                </c:pt>
                <c:pt idx="648">
                  <c:v>41.020920502092054</c:v>
                </c:pt>
                <c:pt idx="649">
                  <c:v>41.639830508474574</c:v>
                </c:pt>
                <c:pt idx="650">
                  <c:v>42.16949152542373</c:v>
                </c:pt>
                <c:pt idx="651">
                  <c:v>42.745762711864408</c:v>
                </c:pt>
                <c:pt idx="652">
                  <c:v>41.722222222222221</c:v>
                </c:pt>
                <c:pt idx="653">
                  <c:v>42.31666666666667</c:v>
                </c:pt>
                <c:pt idx="654">
                  <c:v>42.724576271186443</c:v>
                </c:pt>
                <c:pt idx="655">
                  <c:v>43.16101694915254</c:v>
                </c:pt>
                <c:pt idx="656">
                  <c:v>43.258474576271183</c:v>
                </c:pt>
                <c:pt idx="657">
                  <c:v>42.094262295081968</c:v>
                </c:pt>
                <c:pt idx="658">
                  <c:v>41.894067796610166</c:v>
                </c:pt>
                <c:pt idx="659">
                  <c:v>42.351694915254235</c:v>
                </c:pt>
                <c:pt idx="660">
                  <c:v>42.644067796610166</c:v>
                </c:pt>
                <c:pt idx="661">
                  <c:v>41.529661016949156</c:v>
                </c:pt>
                <c:pt idx="662">
                  <c:v>41.803278688524593</c:v>
                </c:pt>
                <c:pt idx="663">
                  <c:v>42.245762711864408</c:v>
                </c:pt>
                <c:pt idx="664">
                  <c:v>42.46382978723404</c:v>
                </c:pt>
                <c:pt idx="665">
                  <c:v>42.770212765957446</c:v>
                </c:pt>
                <c:pt idx="666">
                  <c:v>42.2</c:v>
                </c:pt>
                <c:pt idx="667">
                  <c:v>42.669421487603309</c:v>
                </c:pt>
                <c:pt idx="668">
                  <c:v>42.527659574468082</c:v>
                </c:pt>
                <c:pt idx="669">
                  <c:v>42.370689655172413</c:v>
                </c:pt>
                <c:pt idx="670">
                  <c:v>42.98723404255319</c:v>
                </c:pt>
                <c:pt idx="671">
                  <c:v>42.08085106382979</c:v>
                </c:pt>
                <c:pt idx="672">
                  <c:v>42.260504201680675</c:v>
                </c:pt>
                <c:pt idx="673">
                  <c:v>42.497872340425531</c:v>
                </c:pt>
                <c:pt idx="674">
                  <c:v>42.548936170212762</c:v>
                </c:pt>
                <c:pt idx="675">
                  <c:v>42.497872340425531</c:v>
                </c:pt>
                <c:pt idx="676">
                  <c:v>40.602510460251047</c:v>
                </c:pt>
                <c:pt idx="677">
                  <c:v>40.638297872340424</c:v>
                </c:pt>
                <c:pt idx="678">
                  <c:v>40.991489361702129</c:v>
                </c:pt>
                <c:pt idx="679">
                  <c:v>41.468085106382979</c:v>
                </c:pt>
                <c:pt idx="680">
                  <c:v>40.531914893617021</c:v>
                </c:pt>
                <c:pt idx="681">
                  <c:v>40.411764705882355</c:v>
                </c:pt>
                <c:pt idx="682">
                  <c:v>40.794871794871796</c:v>
                </c:pt>
                <c:pt idx="683">
                  <c:v>41.363247863247864</c:v>
                </c:pt>
                <c:pt idx="684">
                  <c:v>41.705128205128204</c:v>
                </c:pt>
                <c:pt idx="685">
                  <c:v>41.350427350427353</c:v>
                </c:pt>
                <c:pt idx="686">
                  <c:v>41.442148760330582</c:v>
                </c:pt>
                <c:pt idx="687">
                  <c:v>41.418803418803421</c:v>
                </c:pt>
                <c:pt idx="688">
                  <c:v>41.799145299145302</c:v>
                </c:pt>
                <c:pt idx="689">
                  <c:v>41.978632478632477</c:v>
                </c:pt>
                <c:pt idx="690">
                  <c:v>41.333333333333336</c:v>
                </c:pt>
                <c:pt idx="691">
                  <c:v>41.599173553719005</c:v>
                </c:pt>
                <c:pt idx="692">
                  <c:v>41.858974358974358</c:v>
                </c:pt>
                <c:pt idx="693">
                  <c:v>41.82905982905983</c:v>
                </c:pt>
                <c:pt idx="694">
                  <c:v>42.051282051282051</c:v>
                </c:pt>
                <c:pt idx="695">
                  <c:v>41.136752136752136</c:v>
                </c:pt>
                <c:pt idx="696">
                  <c:v>41.5</c:v>
                </c:pt>
                <c:pt idx="697">
                  <c:v>41.397435897435898</c:v>
                </c:pt>
                <c:pt idx="698">
                  <c:v>41.376068376068375</c:v>
                </c:pt>
                <c:pt idx="699">
                  <c:v>41.722222222222221</c:v>
                </c:pt>
                <c:pt idx="700">
                  <c:v>40.675213675213676</c:v>
                </c:pt>
                <c:pt idx="701">
                  <c:v>40.840336134453779</c:v>
                </c:pt>
                <c:pt idx="702">
                  <c:v>41.243589743589745</c:v>
                </c:pt>
                <c:pt idx="703">
                  <c:v>41.589743589743591</c:v>
                </c:pt>
                <c:pt idx="704">
                  <c:v>41.92307692307692</c:v>
                </c:pt>
                <c:pt idx="705">
                  <c:v>40.357758620689658</c:v>
                </c:pt>
                <c:pt idx="706">
                  <c:v>40.289256198347104</c:v>
                </c:pt>
                <c:pt idx="707">
                  <c:v>40.880341880341881</c:v>
                </c:pt>
                <c:pt idx="708">
                  <c:v>41.504273504273506</c:v>
                </c:pt>
                <c:pt idx="709">
                  <c:v>39.66952789699571</c:v>
                </c:pt>
                <c:pt idx="710">
                  <c:v>39.882352941176471</c:v>
                </c:pt>
                <c:pt idx="711">
                  <c:v>40.611111111111114</c:v>
                </c:pt>
                <c:pt idx="712">
                  <c:v>40.995726495726494</c:v>
                </c:pt>
                <c:pt idx="713">
                  <c:v>41.247863247863251</c:v>
                </c:pt>
                <c:pt idx="714">
                  <c:v>39.952991452991455</c:v>
                </c:pt>
                <c:pt idx="715">
                  <c:v>40.252066115702476</c:v>
                </c:pt>
                <c:pt idx="716">
                  <c:v>40.269230769230766</c:v>
                </c:pt>
                <c:pt idx="717">
                  <c:v>40.371794871794869</c:v>
                </c:pt>
                <c:pt idx="718">
                  <c:v>40.871244635193136</c:v>
                </c:pt>
                <c:pt idx="719">
                  <c:v>39.786324786324784</c:v>
                </c:pt>
                <c:pt idx="720">
                  <c:v>39.561983471074377</c:v>
                </c:pt>
                <c:pt idx="721">
                  <c:v>40.021367521367523</c:v>
                </c:pt>
                <c:pt idx="722">
                  <c:v>40.247863247863251</c:v>
                </c:pt>
                <c:pt idx="723">
                  <c:v>40.435897435897438</c:v>
                </c:pt>
                <c:pt idx="724">
                  <c:v>39.166666666666664</c:v>
                </c:pt>
                <c:pt idx="725">
                  <c:v>39.008264462809919</c:v>
                </c:pt>
                <c:pt idx="726">
                  <c:v>39.46153846153846</c:v>
                </c:pt>
                <c:pt idx="727">
                  <c:v>39.986784140969164</c:v>
                </c:pt>
                <c:pt idx="728">
                  <c:v>40.123931623931625</c:v>
                </c:pt>
                <c:pt idx="729">
                  <c:v>38.868421052631582</c:v>
                </c:pt>
                <c:pt idx="730">
                  <c:v>39.282157676348547</c:v>
                </c:pt>
                <c:pt idx="731">
                  <c:v>39.555555555555557</c:v>
                </c:pt>
                <c:pt idx="732">
                  <c:v>40.085470085470085</c:v>
                </c:pt>
                <c:pt idx="733">
                  <c:v>40.213675213675216</c:v>
                </c:pt>
                <c:pt idx="734">
                  <c:v>39.123931623931625</c:v>
                </c:pt>
                <c:pt idx="735">
                  <c:v>39.398340248962654</c:v>
                </c:pt>
                <c:pt idx="736">
                  <c:v>39.611111111111114</c:v>
                </c:pt>
                <c:pt idx="737">
                  <c:v>39.53846153846154</c:v>
                </c:pt>
                <c:pt idx="738">
                  <c:v>39.675213675213676</c:v>
                </c:pt>
                <c:pt idx="739">
                  <c:v>38.585470085470085</c:v>
                </c:pt>
                <c:pt idx="740">
                  <c:v>39.037344398340252</c:v>
                </c:pt>
                <c:pt idx="741">
                  <c:v>39.589743589743591</c:v>
                </c:pt>
                <c:pt idx="742">
                  <c:v>39.760683760683762</c:v>
                </c:pt>
                <c:pt idx="743">
                  <c:v>40.623931623931625</c:v>
                </c:pt>
                <c:pt idx="744">
                  <c:v>38.860759493670884</c:v>
                </c:pt>
                <c:pt idx="745">
                  <c:v>38.910256410256409</c:v>
                </c:pt>
                <c:pt idx="746">
                  <c:v>39.307692307692307</c:v>
                </c:pt>
                <c:pt idx="747">
                  <c:v>38.764957264957268</c:v>
                </c:pt>
                <c:pt idx="748">
                  <c:v>37.525641025641029</c:v>
                </c:pt>
                <c:pt idx="749">
                  <c:v>37.502074688796682</c:v>
                </c:pt>
                <c:pt idx="750">
                  <c:v>37.940170940170937</c:v>
                </c:pt>
                <c:pt idx="751">
                  <c:v>38.529914529914528</c:v>
                </c:pt>
                <c:pt idx="752">
                  <c:v>38.196581196581199</c:v>
                </c:pt>
                <c:pt idx="753">
                  <c:v>37.427350427350426</c:v>
                </c:pt>
                <c:pt idx="754">
                  <c:v>37.50622406639004</c:v>
                </c:pt>
                <c:pt idx="755">
                  <c:v>37.952991452991455</c:v>
                </c:pt>
                <c:pt idx="756">
                  <c:v>38.321888412017167</c:v>
                </c:pt>
                <c:pt idx="757">
                  <c:v>38.248927038626611</c:v>
                </c:pt>
                <c:pt idx="758">
                  <c:v>37.287553648068666</c:v>
                </c:pt>
                <c:pt idx="759">
                  <c:v>37.108333333333334</c:v>
                </c:pt>
                <c:pt idx="760">
                  <c:v>37.133047210300433</c:v>
                </c:pt>
                <c:pt idx="761">
                  <c:v>37.253218884120173</c:v>
                </c:pt>
                <c:pt idx="762">
                  <c:v>37.914163090128753</c:v>
                </c:pt>
                <c:pt idx="763">
                  <c:v>36.673913043478258</c:v>
                </c:pt>
                <c:pt idx="764">
                  <c:v>36.696202531645568</c:v>
                </c:pt>
                <c:pt idx="765">
                  <c:v>37.291304347826085</c:v>
                </c:pt>
                <c:pt idx="766">
                  <c:v>37.582608695652176</c:v>
                </c:pt>
                <c:pt idx="767">
                  <c:v>37.734782608695653</c:v>
                </c:pt>
                <c:pt idx="768">
                  <c:v>36.360869565217392</c:v>
                </c:pt>
                <c:pt idx="769">
                  <c:v>36.253218884120173</c:v>
                </c:pt>
                <c:pt idx="770">
                  <c:v>36.965065502183407</c:v>
                </c:pt>
                <c:pt idx="771">
                  <c:v>37.209606986899566</c:v>
                </c:pt>
                <c:pt idx="772">
                  <c:v>36.393013100436683</c:v>
                </c:pt>
                <c:pt idx="773">
                  <c:v>35.987288135593218</c:v>
                </c:pt>
                <c:pt idx="774">
                  <c:v>36.506550218340614</c:v>
                </c:pt>
                <c:pt idx="775">
                  <c:v>36.986899563318779</c:v>
                </c:pt>
                <c:pt idx="776">
                  <c:v>37.550218340611352</c:v>
                </c:pt>
                <c:pt idx="777">
                  <c:v>36.349344978165938</c:v>
                </c:pt>
                <c:pt idx="778">
                  <c:v>36.326271186440678</c:v>
                </c:pt>
                <c:pt idx="779">
                  <c:v>36.969565217391306</c:v>
                </c:pt>
                <c:pt idx="780">
                  <c:v>37.143478260869564</c:v>
                </c:pt>
                <c:pt idx="781">
                  <c:v>37.395652173913042</c:v>
                </c:pt>
                <c:pt idx="782">
                  <c:v>36.134782608695652</c:v>
                </c:pt>
                <c:pt idx="783">
                  <c:v>35.776371308016877</c:v>
                </c:pt>
                <c:pt idx="784">
                  <c:v>36.27391304347826</c:v>
                </c:pt>
                <c:pt idx="785">
                  <c:v>36.556521739130432</c:v>
                </c:pt>
                <c:pt idx="786">
                  <c:v>36.38695652173913</c:v>
                </c:pt>
                <c:pt idx="787">
                  <c:v>35.258771929824562</c:v>
                </c:pt>
                <c:pt idx="788">
                  <c:v>35.365638766519822</c:v>
                </c:pt>
                <c:pt idx="789">
                  <c:v>35.348214285714285</c:v>
                </c:pt>
                <c:pt idx="790">
                  <c:v>35.674107142857146</c:v>
                </c:pt>
                <c:pt idx="791">
                  <c:v>36.15625</c:v>
                </c:pt>
                <c:pt idx="792">
                  <c:v>34.946428571428569</c:v>
                </c:pt>
                <c:pt idx="793">
                  <c:v>34.935064935064936</c:v>
                </c:pt>
                <c:pt idx="794">
                  <c:v>35.46875</c:v>
                </c:pt>
                <c:pt idx="795">
                  <c:v>35.669642857142854</c:v>
                </c:pt>
                <c:pt idx="796">
                  <c:v>35.700000000000003</c:v>
                </c:pt>
                <c:pt idx="797">
                  <c:v>35.09375</c:v>
                </c:pt>
                <c:pt idx="798">
                  <c:v>34.93832599118943</c:v>
                </c:pt>
                <c:pt idx="799">
                  <c:v>35.133928571428569</c:v>
                </c:pt>
                <c:pt idx="800">
                  <c:v>35.022522522522522</c:v>
                </c:pt>
                <c:pt idx="801">
                  <c:v>34.981981981981981</c:v>
                </c:pt>
                <c:pt idx="802">
                  <c:v>33.941441441441441</c:v>
                </c:pt>
                <c:pt idx="803">
                  <c:v>33.799126637554586</c:v>
                </c:pt>
                <c:pt idx="804">
                  <c:v>33.549549549549546</c:v>
                </c:pt>
                <c:pt idx="805">
                  <c:v>34.027027027027025</c:v>
                </c:pt>
                <c:pt idx="806">
                  <c:v>33.977477477477478</c:v>
                </c:pt>
                <c:pt idx="807">
                  <c:v>32.393665158371043</c:v>
                </c:pt>
                <c:pt idx="808">
                  <c:v>32.30263157894737</c:v>
                </c:pt>
                <c:pt idx="809">
                  <c:v>32.917050691244242</c:v>
                </c:pt>
                <c:pt idx="810">
                  <c:v>33.27064220183486</c:v>
                </c:pt>
                <c:pt idx="811">
                  <c:v>33.440366972477065</c:v>
                </c:pt>
                <c:pt idx="812">
                  <c:v>31.602739726027398</c:v>
                </c:pt>
                <c:pt idx="813">
                  <c:v>31.480519480519479</c:v>
                </c:pt>
                <c:pt idx="814">
                  <c:v>32.107142857142854</c:v>
                </c:pt>
                <c:pt idx="815">
                  <c:v>32.553571428571431</c:v>
                </c:pt>
                <c:pt idx="816">
                  <c:v>32.825112107623319</c:v>
                </c:pt>
                <c:pt idx="817">
                  <c:v>31.186147186147185</c:v>
                </c:pt>
                <c:pt idx="818">
                  <c:v>30.928571428571427</c:v>
                </c:pt>
                <c:pt idx="819">
                  <c:v>30.9375</c:v>
                </c:pt>
                <c:pt idx="820">
                  <c:v>31.285714285714285</c:v>
                </c:pt>
                <c:pt idx="821">
                  <c:v>29.776785714285715</c:v>
                </c:pt>
                <c:pt idx="822">
                  <c:v>29.480519480519479</c:v>
                </c:pt>
                <c:pt idx="823">
                  <c:v>29.714285714285715</c:v>
                </c:pt>
                <c:pt idx="824">
                  <c:v>29.6875</c:v>
                </c:pt>
                <c:pt idx="825">
                  <c:v>31.227678571428573</c:v>
                </c:pt>
                <c:pt idx="826">
                  <c:v>30.811659192825111</c:v>
                </c:pt>
                <c:pt idx="827">
                  <c:v>30.873913043478261</c:v>
                </c:pt>
                <c:pt idx="828">
                  <c:v>31.125560538116591</c:v>
                </c:pt>
                <c:pt idx="829">
                  <c:v>32.143497757847534</c:v>
                </c:pt>
                <c:pt idx="830">
                  <c:v>32.905829596412559</c:v>
                </c:pt>
                <c:pt idx="831">
                  <c:v>31.739910313901344</c:v>
                </c:pt>
                <c:pt idx="832">
                  <c:v>31.673913043478262</c:v>
                </c:pt>
                <c:pt idx="833">
                  <c:v>32.582959641255606</c:v>
                </c:pt>
                <c:pt idx="834">
                  <c:v>32.780269058295964</c:v>
                </c:pt>
                <c:pt idx="835">
                  <c:v>34.071748878923763</c:v>
                </c:pt>
                <c:pt idx="836">
                  <c:v>33.035874439461885</c:v>
                </c:pt>
                <c:pt idx="837">
                  <c:v>33.643478260869564</c:v>
                </c:pt>
                <c:pt idx="838">
                  <c:v>34.491071428571431</c:v>
                </c:pt>
                <c:pt idx="839">
                  <c:v>35.116071428571431</c:v>
                </c:pt>
                <c:pt idx="840">
                  <c:v>35.834821428571431</c:v>
                </c:pt>
                <c:pt idx="841">
                  <c:v>34.099567099567096</c:v>
                </c:pt>
                <c:pt idx="842">
                  <c:v>34.598214285714285</c:v>
                </c:pt>
                <c:pt idx="843">
                  <c:v>35.133928571428569</c:v>
                </c:pt>
                <c:pt idx="844">
                  <c:v>35.558035714285715</c:v>
                </c:pt>
                <c:pt idx="845">
                  <c:v>34.455357142857146</c:v>
                </c:pt>
                <c:pt idx="846">
                  <c:v>35.077922077922075</c:v>
                </c:pt>
                <c:pt idx="847">
                  <c:v>35.142857142857146</c:v>
                </c:pt>
                <c:pt idx="848">
                  <c:v>35.383928571428569</c:v>
                </c:pt>
                <c:pt idx="849">
                  <c:v>35.888392857142854</c:v>
                </c:pt>
                <c:pt idx="850">
                  <c:v>35.107623318385649</c:v>
                </c:pt>
                <c:pt idx="851">
                  <c:v>35.343478260869567</c:v>
                </c:pt>
                <c:pt idx="852">
                  <c:v>35.45291479820628</c:v>
                </c:pt>
                <c:pt idx="853">
                  <c:v>35.677130044843047</c:v>
                </c:pt>
                <c:pt idx="854">
                  <c:v>36.058295964125563</c:v>
                </c:pt>
                <c:pt idx="855">
                  <c:v>35.018348623853214</c:v>
                </c:pt>
                <c:pt idx="856">
                  <c:v>35.231111111111112</c:v>
                </c:pt>
                <c:pt idx="857">
                  <c:v>35.628440366972477</c:v>
                </c:pt>
                <c:pt idx="858">
                  <c:v>35.720183486238533</c:v>
                </c:pt>
                <c:pt idx="859">
                  <c:v>35.5045871559633</c:v>
                </c:pt>
                <c:pt idx="860">
                  <c:v>34.327188940092164</c:v>
                </c:pt>
                <c:pt idx="861">
                  <c:v>34.566964285714285</c:v>
                </c:pt>
                <c:pt idx="862">
                  <c:v>34.036866359447004</c:v>
                </c:pt>
                <c:pt idx="863">
                  <c:v>34.337962962962962</c:v>
                </c:pt>
                <c:pt idx="864">
                  <c:v>33.152777777777779</c:v>
                </c:pt>
                <c:pt idx="865">
                  <c:v>33.336322869955154</c:v>
                </c:pt>
                <c:pt idx="866">
                  <c:v>33.534883720930232</c:v>
                </c:pt>
                <c:pt idx="867">
                  <c:v>33.618604651162791</c:v>
                </c:pt>
                <c:pt idx="868">
                  <c:v>34.4037558685446</c:v>
                </c:pt>
                <c:pt idx="869">
                  <c:v>33.168224299065422</c:v>
                </c:pt>
                <c:pt idx="870">
                  <c:v>33.140271493212673</c:v>
                </c:pt>
                <c:pt idx="871">
                  <c:v>33.247663551401871</c:v>
                </c:pt>
                <c:pt idx="872">
                  <c:v>32.616822429906541</c:v>
                </c:pt>
                <c:pt idx="873">
                  <c:v>31.267605633802816</c:v>
                </c:pt>
                <c:pt idx="874">
                  <c:v>31.634703196347033</c:v>
                </c:pt>
                <c:pt idx="875">
                  <c:v>31.95754716981132</c:v>
                </c:pt>
                <c:pt idx="876">
                  <c:v>32.325471698113205</c:v>
                </c:pt>
                <c:pt idx="877">
                  <c:v>32.915094339622641</c:v>
                </c:pt>
                <c:pt idx="878">
                  <c:v>32.10377358490566</c:v>
                </c:pt>
                <c:pt idx="879">
                  <c:v>32.123287671232873</c:v>
                </c:pt>
                <c:pt idx="880">
                  <c:v>32.245283018867923</c:v>
                </c:pt>
                <c:pt idx="881">
                  <c:v>32.466981132075475</c:v>
                </c:pt>
                <c:pt idx="882">
                  <c:v>32.995283018867923</c:v>
                </c:pt>
                <c:pt idx="883">
                  <c:v>32.547169811320757</c:v>
                </c:pt>
                <c:pt idx="884">
                  <c:v>32.159817351598171</c:v>
                </c:pt>
                <c:pt idx="885">
                  <c:v>32.174528301886795</c:v>
                </c:pt>
                <c:pt idx="886">
                  <c:v>32.509433962264154</c:v>
                </c:pt>
                <c:pt idx="887">
                  <c:v>33.235849056603776</c:v>
                </c:pt>
                <c:pt idx="888">
                  <c:v>32.240566037735846</c:v>
                </c:pt>
                <c:pt idx="889">
                  <c:v>32.296803652968038</c:v>
                </c:pt>
                <c:pt idx="890">
                  <c:v>32.404761904761905</c:v>
                </c:pt>
                <c:pt idx="891">
                  <c:v>32.716981132075475</c:v>
                </c:pt>
                <c:pt idx="892">
                  <c:v>30.268867924528301</c:v>
                </c:pt>
                <c:pt idx="893">
                  <c:v>29.865116279069767</c:v>
                </c:pt>
                <c:pt idx="894">
                  <c:v>30.35377358490566</c:v>
                </c:pt>
                <c:pt idx="895">
                  <c:v>31.037735849056602</c:v>
                </c:pt>
                <c:pt idx="896">
                  <c:v>29.747572815533982</c:v>
                </c:pt>
                <c:pt idx="897">
                  <c:v>29.727272727272727</c:v>
                </c:pt>
                <c:pt idx="898">
                  <c:v>30.291262135922331</c:v>
                </c:pt>
                <c:pt idx="899">
                  <c:v>30.970443349753694</c:v>
                </c:pt>
                <c:pt idx="900">
                  <c:v>31.635922330097088</c:v>
                </c:pt>
                <c:pt idx="901">
                  <c:v>30.95145631067961</c:v>
                </c:pt>
                <c:pt idx="902">
                  <c:v>31.169014084507044</c:v>
                </c:pt>
                <c:pt idx="903">
                  <c:v>31.791262135922331</c:v>
                </c:pt>
                <c:pt idx="904">
                  <c:v>32.038834951456309</c:v>
                </c:pt>
                <c:pt idx="905">
                  <c:v>33.407766990291265</c:v>
                </c:pt>
                <c:pt idx="906">
                  <c:v>32.178403755868544</c:v>
                </c:pt>
                <c:pt idx="907">
                  <c:v>32.606796116504853</c:v>
                </c:pt>
                <c:pt idx="908">
                  <c:v>33.092233009708735</c:v>
                </c:pt>
                <c:pt idx="909">
                  <c:v>33.577669902912625</c:v>
                </c:pt>
                <c:pt idx="910">
                  <c:v>32.83009708737864</c:v>
                </c:pt>
                <c:pt idx="911">
                  <c:v>32.72300469483568</c:v>
                </c:pt>
                <c:pt idx="912">
                  <c:v>33.223300970873787</c:v>
                </c:pt>
                <c:pt idx="913">
                  <c:v>33.898058252427184</c:v>
                </c:pt>
                <c:pt idx="914">
                  <c:v>34.519607843137258</c:v>
                </c:pt>
                <c:pt idx="915">
                  <c:v>33.421568627450981</c:v>
                </c:pt>
                <c:pt idx="916">
                  <c:v>33.682242990654203</c:v>
                </c:pt>
                <c:pt idx="917">
                  <c:v>34.456730769230766</c:v>
                </c:pt>
                <c:pt idx="918">
                  <c:v>34.971153846153847</c:v>
                </c:pt>
                <c:pt idx="919">
                  <c:v>34.851674641148328</c:v>
                </c:pt>
                <c:pt idx="920">
                  <c:v>34.269230769230766</c:v>
                </c:pt>
                <c:pt idx="921">
                  <c:v>34.046511627906973</c:v>
                </c:pt>
                <c:pt idx="922">
                  <c:v>34.144230769230766</c:v>
                </c:pt>
                <c:pt idx="923">
                  <c:v>34.729468599033815</c:v>
                </c:pt>
                <c:pt idx="924">
                  <c:v>35.216346153846153</c:v>
                </c:pt>
                <c:pt idx="925">
                  <c:v>33.642512077294683</c:v>
                </c:pt>
                <c:pt idx="926">
                  <c:v>33.89855072463768</c:v>
                </c:pt>
                <c:pt idx="927">
                  <c:v>34.512077294685987</c:v>
                </c:pt>
                <c:pt idx="928">
                  <c:v>34.956730769230766</c:v>
                </c:pt>
                <c:pt idx="929">
                  <c:v>33.866336633663366</c:v>
                </c:pt>
                <c:pt idx="930">
                  <c:v>33.700934579439256</c:v>
                </c:pt>
                <c:pt idx="931">
                  <c:v>34.318840579710148</c:v>
                </c:pt>
                <c:pt idx="932">
                  <c:v>34.4975845410628</c:v>
                </c:pt>
                <c:pt idx="933">
                  <c:v>34.730769230769234</c:v>
                </c:pt>
                <c:pt idx="934">
                  <c:v>33.853658536585364</c:v>
                </c:pt>
                <c:pt idx="935">
                  <c:v>33.976415094339622</c:v>
                </c:pt>
                <c:pt idx="936">
                  <c:v>34.131707317073172</c:v>
                </c:pt>
                <c:pt idx="937">
                  <c:v>34.492682926829268</c:v>
                </c:pt>
                <c:pt idx="938">
                  <c:v>34.825242718446603</c:v>
                </c:pt>
                <c:pt idx="939">
                  <c:v>33.840579710144929</c:v>
                </c:pt>
                <c:pt idx="940">
                  <c:v>33.616822429906541</c:v>
                </c:pt>
                <c:pt idx="941">
                  <c:v>33.826086956521742</c:v>
                </c:pt>
                <c:pt idx="942">
                  <c:v>34.028985507246375</c:v>
                </c:pt>
                <c:pt idx="943">
                  <c:v>34.40096618357488</c:v>
                </c:pt>
                <c:pt idx="944">
                  <c:v>33.526570048309182</c:v>
                </c:pt>
                <c:pt idx="945">
                  <c:v>33.60280373831776</c:v>
                </c:pt>
                <c:pt idx="946">
                  <c:v>33.623188405797102</c:v>
                </c:pt>
                <c:pt idx="947">
                  <c:v>33.884057971014492</c:v>
                </c:pt>
                <c:pt idx="948">
                  <c:v>34.560386473429951</c:v>
                </c:pt>
                <c:pt idx="949">
                  <c:v>33.772946859903385</c:v>
                </c:pt>
                <c:pt idx="950">
                  <c:v>33.761682242990652</c:v>
                </c:pt>
                <c:pt idx="951">
                  <c:v>33.888888888888886</c:v>
                </c:pt>
                <c:pt idx="952">
                  <c:v>34.014492753623188</c:v>
                </c:pt>
                <c:pt idx="953">
                  <c:v>32.227053140096615</c:v>
                </c:pt>
                <c:pt idx="954">
                  <c:v>32.394366197183096</c:v>
                </c:pt>
                <c:pt idx="955">
                  <c:v>32.020000000000003</c:v>
                </c:pt>
                <c:pt idx="956">
                  <c:v>32.193069306930695</c:v>
                </c:pt>
                <c:pt idx="957">
                  <c:v>31.486338797814209</c:v>
                </c:pt>
                <c:pt idx="958">
                  <c:v>30.721311475409838</c:v>
                </c:pt>
                <c:pt idx="959">
                  <c:v>31.263440860215052</c:v>
                </c:pt>
                <c:pt idx="960">
                  <c:v>31.675824175824175</c:v>
                </c:pt>
                <c:pt idx="961">
                  <c:v>31.818681318681318</c:v>
                </c:pt>
                <c:pt idx="962">
                  <c:v>31.983516483516482</c:v>
                </c:pt>
                <c:pt idx="963">
                  <c:v>31.032967032967033</c:v>
                </c:pt>
                <c:pt idx="964">
                  <c:v>31.302197802197803</c:v>
                </c:pt>
                <c:pt idx="965">
                  <c:v>31.714285714285715</c:v>
                </c:pt>
                <c:pt idx="966">
                  <c:v>31.812154696132598</c:v>
                </c:pt>
                <c:pt idx="967">
                  <c:v>32.872928176795583</c:v>
                </c:pt>
                <c:pt idx="968">
                  <c:v>32.080924855491332</c:v>
                </c:pt>
                <c:pt idx="969">
                  <c:v>32.412790697674417</c:v>
                </c:pt>
                <c:pt idx="970">
                  <c:v>32.575581395348834</c:v>
                </c:pt>
                <c:pt idx="971">
                  <c:v>33.25</c:v>
                </c:pt>
                <c:pt idx="972">
                  <c:v>33.433526011560694</c:v>
                </c:pt>
                <c:pt idx="973">
                  <c:v>32.416184971098268</c:v>
                </c:pt>
                <c:pt idx="974">
                  <c:v>32.554913294797686</c:v>
                </c:pt>
                <c:pt idx="975">
                  <c:v>32.24277456647399</c:v>
                </c:pt>
                <c:pt idx="976">
                  <c:v>32.761904761904759</c:v>
                </c:pt>
                <c:pt idx="977">
                  <c:v>33.094674556213015</c:v>
                </c:pt>
                <c:pt idx="978">
                  <c:v>32.439189189189186</c:v>
                </c:pt>
                <c:pt idx="979">
                  <c:v>33.055172413793102</c:v>
                </c:pt>
                <c:pt idx="980">
                  <c:v>33.572413793103451</c:v>
                </c:pt>
                <c:pt idx="981">
                  <c:v>33.834482758620688</c:v>
                </c:pt>
                <c:pt idx="982">
                  <c:v>34.158620689655173</c:v>
                </c:pt>
                <c:pt idx="983">
                  <c:v>32.96551724137931</c:v>
                </c:pt>
                <c:pt idx="984">
                  <c:v>33.696551724137933</c:v>
                </c:pt>
                <c:pt idx="985">
                  <c:v>34.248275862068965</c:v>
                </c:pt>
                <c:pt idx="986">
                  <c:v>34.07586206896552</c:v>
                </c:pt>
                <c:pt idx="987">
                  <c:v>34.641379310344824</c:v>
                </c:pt>
                <c:pt idx="988">
                  <c:v>33.331034482758618</c:v>
                </c:pt>
                <c:pt idx="989">
                  <c:v>33.248275862068965</c:v>
                </c:pt>
                <c:pt idx="990">
                  <c:v>33.275862068965516</c:v>
                </c:pt>
                <c:pt idx="991">
                  <c:v>33.49655172413793</c:v>
                </c:pt>
                <c:pt idx="992">
                  <c:v>33.6</c:v>
                </c:pt>
                <c:pt idx="993">
                  <c:v>32.493055555555557</c:v>
                </c:pt>
                <c:pt idx="994">
                  <c:v>32.305555555555557</c:v>
                </c:pt>
                <c:pt idx="995">
                  <c:v>32.729166666666664</c:v>
                </c:pt>
                <c:pt idx="996">
                  <c:v>33.2112676056338</c:v>
                </c:pt>
                <c:pt idx="997">
                  <c:v>33</c:v>
                </c:pt>
                <c:pt idx="998">
                  <c:v>31</c:v>
                </c:pt>
                <c:pt idx="999">
                  <c:v>31</c:v>
                </c:pt>
                <c:pt idx="1000">
                  <c:v>32</c:v>
                </c:pt>
                <c:pt idx="1001">
                  <c:v>32</c:v>
                </c:pt>
                <c:pt idx="1002">
                  <c:v>31</c:v>
                </c:pt>
                <c:pt idx="1003">
                  <c:v>31</c:v>
                </c:pt>
                <c:pt idx="1004">
                  <c:v>31</c:v>
                </c:pt>
                <c:pt idx="1005">
                  <c:v>31</c:v>
                </c:pt>
                <c:pt idx="1006">
                  <c:v>31</c:v>
                </c:pt>
                <c:pt idx="1007">
                  <c:v>30</c:v>
                </c:pt>
                <c:pt idx="1008">
                  <c:v>30</c:v>
                </c:pt>
                <c:pt idx="1009">
                  <c:v>30</c:v>
                </c:pt>
                <c:pt idx="1010">
                  <c:v>30</c:v>
                </c:pt>
                <c:pt idx="1011">
                  <c:v>31</c:v>
                </c:pt>
                <c:pt idx="1012">
                  <c:v>30</c:v>
                </c:pt>
                <c:pt idx="1013">
                  <c:v>30</c:v>
                </c:pt>
                <c:pt idx="1014">
                  <c:v>30</c:v>
                </c:pt>
                <c:pt idx="1015">
                  <c:v>30</c:v>
                </c:pt>
                <c:pt idx="1016">
                  <c:v>30</c:v>
                </c:pt>
                <c:pt idx="1017">
                  <c:v>29</c:v>
                </c:pt>
                <c:pt idx="1018">
                  <c:v>27</c:v>
                </c:pt>
                <c:pt idx="1019">
                  <c:v>28</c:v>
                </c:pt>
                <c:pt idx="1020">
                  <c:v>28</c:v>
                </c:pt>
                <c:pt idx="1021">
                  <c:v>28</c:v>
                </c:pt>
                <c:pt idx="1022">
                  <c:v>27</c:v>
                </c:pt>
                <c:pt idx="1023">
                  <c:v>27</c:v>
                </c:pt>
                <c:pt idx="1024">
                  <c:v>27</c:v>
                </c:pt>
                <c:pt idx="1025">
                  <c:v>28</c:v>
                </c:pt>
                <c:pt idx="1026">
                  <c:v>27</c:v>
                </c:pt>
                <c:pt idx="1027">
                  <c:v>27</c:v>
                </c:pt>
                <c:pt idx="1028">
                  <c:v>27</c:v>
                </c:pt>
                <c:pt idx="1029">
                  <c:v>27</c:v>
                </c:pt>
                <c:pt idx="1030">
                  <c:v>28</c:v>
                </c:pt>
                <c:pt idx="1031">
                  <c:v>26</c:v>
                </c:pt>
                <c:pt idx="1032">
                  <c:v>26</c:v>
                </c:pt>
                <c:pt idx="1033">
                  <c:v>27</c:v>
                </c:pt>
                <c:pt idx="1034">
                  <c:v>27</c:v>
                </c:pt>
                <c:pt idx="1035">
                  <c:v>27</c:v>
                </c:pt>
                <c:pt idx="1036">
                  <c:v>25</c:v>
                </c:pt>
                <c:pt idx="1037">
                  <c:v>26</c:v>
                </c:pt>
                <c:pt idx="1038">
                  <c:v>26</c:v>
                </c:pt>
                <c:pt idx="1039">
                  <c:v>26</c:v>
                </c:pt>
                <c:pt idx="1040">
                  <c:v>26</c:v>
                </c:pt>
                <c:pt idx="1041">
                  <c:v>24</c:v>
                </c:pt>
                <c:pt idx="1042">
                  <c:v>25</c:v>
                </c:pt>
                <c:pt idx="1043">
                  <c:v>25</c:v>
                </c:pt>
                <c:pt idx="1044">
                  <c:v>26</c:v>
                </c:pt>
                <c:pt idx="1045">
                  <c:v>26</c:v>
                </c:pt>
                <c:pt idx="1046">
                  <c:v>25</c:v>
                </c:pt>
                <c:pt idx="1047">
                  <c:v>25</c:v>
                </c:pt>
                <c:pt idx="1048">
                  <c:v>25</c:v>
                </c:pt>
                <c:pt idx="1049">
                  <c:v>26</c:v>
                </c:pt>
                <c:pt idx="1050">
                  <c:v>25</c:v>
                </c:pt>
                <c:pt idx="1051">
                  <c:v>25</c:v>
                </c:pt>
                <c:pt idx="1052">
                  <c:v>25</c:v>
                </c:pt>
                <c:pt idx="1053">
                  <c:v>25</c:v>
                </c:pt>
                <c:pt idx="1054">
                  <c:v>25</c:v>
                </c:pt>
                <c:pt idx="1055">
                  <c:v>24</c:v>
                </c:pt>
                <c:pt idx="1056">
                  <c:v>24</c:v>
                </c:pt>
                <c:pt idx="1057">
                  <c:v>24</c:v>
                </c:pt>
                <c:pt idx="1058">
                  <c:v>24</c:v>
                </c:pt>
                <c:pt idx="1059">
                  <c:v>23.732824427480917</c:v>
                </c:pt>
                <c:pt idx="1060">
                  <c:v>24.186046511627907</c:v>
                </c:pt>
                <c:pt idx="1061">
                  <c:v>23.385826771653544</c:v>
                </c:pt>
                <c:pt idx="1062">
                  <c:v>23.519685039370078</c:v>
                </c:pt>
                <c:pt idx="1063">
                  <c:v>23.707692307692309</c:v>
                </c:pt>
                <c:pt idx="1064">
                  <c:v>24.153846153846153</c:v>
                </c:pt>
                <c:pt idx="1065">
                  <c:v>23.723076923076924</c:v>
                </c:pt>
                <c:pt idx="1066">
                  <c:v>22.023076923076925</c:v>
                </c:pt>
                <c:pt idx="1067">
                  <c:v>22.046153846153846</c:v>
                </c:pt>
                <c:pt idx="1068">
                  <c:v>22.830769230769231</c:v>
                </c:pt>
                <c:pt idx="1069">
                  <c:v>23.553030303030305</c:v>
                </c:pt>
                <c:pt idx="1070">
                  <c:v>22.560606060606062</c:v>
                </c:pt>
                <c:pt idx="1071">
                  <c:v>22.917293233082706</c:v>
                </c:pt>
                <c:pt idx="1072" formatCode="0;0;0">
                  <c:v>23.616541353383457</c:v>
                </c:pt>
                <c:pt idx="1073" formatCode="0;0;0">
                  <c:v>23.8796992481203</c:v>
                </c:pt>
                <c:pt idx="1074" formatCode="0;0;0">
                  <c:v>22.984848484848484</c:v>
                </c:pt>
                <c:pt idx="1075" formatCode="0;0;0">
                  <c:v>23.598484848484848</c:v>
                </c:pt>
                <c:pt idx="1076" formatCode="0;0;0">
                  <c:v>23.946969696969695</c:v>
                </c:pt>
                <c:pt idx="1077" formatCode="0;0;0">
                  <c:v>24.227272727272727</c:v>
                </c:pt>
                <c:pt idx="1078" formatCode="0;0;0">
                  <c:v>25</c:v>
                </c:pt>
                <c:pt idx="1079" formatCode="0;0;0">
                  <c:v>23.924242424242426</c:v>
                </c:pt>
                <c:pt idx="1080" formatCode="0;0;0">
                  <c:v>24.221374045801525</c:v>
                </c:pt>
                <c:pt idx="1081" formatCode="0;0;0">
                  <c:v>23.69047619047619</c:v>
                </c:pt>
                <c:pt idx="1082" formatCode="0;0;0">
                  <c:v>24.495999999999999</c:v>
                </c:pt>
                <c:pt idx="1083" formatCode="0;0;0">
                  <c:v>22.125984251968504</c:v>
                </c:pt>
                <c:pt idx="1084" formatCode="0;0;0">
                  <c:v>20.99206349206349</c:v>
                </c:pt>
                <c:pt idx="1085" formatCode="0;0;0">
                  <c:v>20.338983050847457</c:v>
                </c:pt>
                <c:pt idx="1086" formatCode="0;0;0">
                  <c:v>23.051724137931036</c:v>
                </c:pt>
                <c:pt idx="1087" formatCode="0;0;0">
                  <c:v>23.134453781512605</c:v>
                </c:pt>
                <c:pt idx="1088" formatCode="0;0;0">
                  <c:v>24.666666666666668</c:v>
                </c:pt>
                <c:pt idx="1089" formatCode="0;0;0">
                  <c:v>22.94736842105263</c:v>
                </c:pt>
                <c:pt idx="1090" formatCode="0;0;0">
                  <c:v>23.787610619469028</c:v>
                </c:pt>
                <c:pt idx="1091" formatCode="0;0;0">
                  <c:v>23.964285714285715</c:v>
                </c:pt>
                <c:pt idx="1092" formatCode="0;0;0">
                  <c:v>24.544642857142858</c:v>
                </c:pt>
                <c:pt idx="1093" formatCode="0;0;0">
                  <c:v>24.080357142857142</c:v>
                </c:pt>
                <c:pt idx="1094" formatCode="0;0;0">
                  <c:v>24.696428571428573</c:v>
                </c:pt>
                <c:pt idx="1095" formatCode="0;0;0">
                  <c:v>25.321428571428573</c:v>
                </c:pt>
                <c:pt idx="1096" formatCode="0;0;0">
                  <c:v>26.803571428571427</c:v>
                </c:pt>
                <c:pt idx="1097" formatCode="0;0;0">
                  <c:v>28.071428571428573</c:v>
                </c:pt>
                <c:pt idx="1098" formatCode="0;0;0">
                  <c:v>26.526785714285715</c:v>
                </c:pt>
                <c:pt idx="1099" formatCode="0;0;0">
                  <c:v>26.776785714285715</c:v>
                </c:pt>
                <c:pt idx="1100" formatCode="0;0;0">
                  <c:v>27.223214285714285</c:v>
                </c:pt>
                <c:pt idx="1101" formatCode="0;0;0">
                  <c:v>28.392857142857142</c:v>
                </c:pt>
                <c:pt idx="1102" formatCode="0;0;0">
                  <c:v>28.741071428571427</c:v>
                </c:pt>
                <c:pt idx="1103" formatCode="0;0;0">
                  <c:v>27.732142857142858</c:v>
                </c:pt>
                <c:pt idx="1104" formatCode="0;0;0">
                  <c:v>28.794642857142858</c:v>
                </c:pt>
                <c:pt idx="1105" formatCode="0;0;0">
                  <c:v>29.3125</c:v>
                </c:pt>
                <c:pt idx="1106" formatCode="0;0;0">
                  <c:v>29.633928571428573</c:v>
                </c:pt>
                <c:pt idx="1107" formatCode="0;0;0">
                  <c:v>30.455357142857142</c:v>
                </c:pt>
                <c:pt idx="1108" formatCode="0;0;0">
                  <c:v>29.696428571428573</c:v>
                </c:pt>
                <c:pt idx="1109" formatCode="0;0;0">
                  <c:v>29.776785714285715</c:v>
                </c:pt>
                <c:pt idx="1110" formatCode="0;0;0">
                  <c:v>30.294642857142858</c:v>
                </c:pt>
                <c:pt idx="1111" formatCode="0;0;0">
                  <c:v>31.223214285714285</c:v>
                </c:pt>
                <c:pt idx="1112" formatCode="0;0;0">
                  <c:v>29.464285714285715</c:v>
                </c:pt>
                <c:pt idx="1113" formatCode="0;0;0">
                  <c:v>29.678571428571427</c:v>
                </c:pt>
                <c:pt idx="1114" formatCode="0;0;0">
                  <c:v>29.794642857142858</c:v>
                </c:pt>
                <c:pt idx="1115" formatCode="0;0;0">
                  <c:v>31.267857142857142</c:v>
                </c:pt>
                <c:pt idx="1116" formatCode="0;0;0">
                  <c:v>31.75</c:v>
                </c:pt>
                <c:pt idx="1117" formatCode="0;0;0">
                  <c:v>30.616071428571427</c:v>
                </c:pt>
                <c:pt idx="1118" formatCode="0;0;0">
                  <c:v>30.491071428571427</c:v>
                </c:pt>
                <c:pt idx="1119" formatCode="0;0;0">
                  <c:v>30.619469026548671</c:v>
                </c:pt>
                <c:pt idx="1120" formatCode="0;0;0">
                  <c:v>30.247787610619469</c:v>
                </c:pt>
                <c:pt idx="1121" formatCode="0;0;0">
                  <c:v>29.247787610619469</c:v>
                </c:pt>
                <c:pt idx="1122" formatCode="0;0;0">
                  <c:v>29.247787610619469</c:v>
                </c:pt>
                <c:pt idx="1123" formatCode="0;0;0">
                  <c:v>29.380530973451329</c:v>
                </c:pt>
                <c:pt idx="1124" formatCode="0;0;0">
                  <c:v>29.539823008849556</c:v>
                </c:pt>
                <c:pt idx="1125" formatCode="0;0;0">
                  <c:v>29.893805309734514</c:v>
                </c:pt>
                <c:pt idx="1126" formatCode="0;0;0">
                  <c:v>28.778761061946902</c:v>
                </c:pt>
                <c:pt idx="1127" formatCode="0;0;0">
                  <c:v>28.884955752212388</c:v>
                </c:pt>
                <c:pt idx="1128" formatCode="0;0;0">
                  <c:v>29.610619469026549</c:v>
                </c:pt>
                <c:pt idx="1129" formatCode="0;0;0">
                  <c:v>29.849557522123895</c:v>
                </c:pt>
                <c:pt idx="1130" formatCode="0;0;0">
                  <c:v>30.097345132743364</c:v>
                </c:pt>
                <c:pt idx="1131" formatCode="0;0;0">
                  <c:v>28.716814159292035</c:v>
                </c:pt>
                <c:pt idx="1132" formatCode="0;0;0">
                  <c:v>28.530973451327434</c:v>
                </c:pt>
                <c:pt idx="1133" formatCode="0;0;0">
                  <c:v>28.292035398230087</c:v>
                </c:pt>
                <c:pt idx="1134" formatCode="0;0;0">
                  <c:v>29.36283185840708</c:v>
                </c:pt>
                <c:pt idx="1135" formatCode="0;0;0">
                  <c:v>30.035398230088497</c:v>
                </c:pt>
                <c:pt idx="1136" formatCode="0;0;0">
                  <c:v>29.407079646017699</c:v>
                </c:pt>
                <c:pt idx="1137" formatCode="0;0;0">
                  <c:v>29.318584070796462</c:v>
                </c:pt>
                <c:pt idx="1138" formatCode="0;0;0">
                  <c:v>29.292035398230087</c:v>
                </c:pt>
                <c:pt idx="1139" formatCode="0;0;0">
                  <c:v>29.336283185840706</c:v>
                </c:pt>
                <c:pt idx="1140" formatCode="0;0;0">
                  <c:v>29.920353982300885</c:v>
                </c:pt>
                <c:pt idx="1141" formatCode="0;0;0">
                  <c:v>27.699115044247787</c:v>
                </c:pt>
                <c:pt idx="1142" formatCode="0;0;0">
                  <c:v>27.964601769911503</c:v>
                </c:pt>
                <c:pt idx="1143" formatCode="0;0;0">
                  <c:v>27.663716814159294</c:v>
                </c:pt>
                <c:pt idx="1144" formatCode="0;0;0">
                  <c:v>28</c:v>
                </c:pt>
                <c:pt idx="1145" formatCode="0;0;0">
                  <c:v>26.592920353982301</c:v>
                </c:pt>
                <c:pt idx="1146" formatCode="0;0;0">
                  <c:v>27.097345132743399</c:v>
                </c:pt>
                <c:pt idx="1147" formatCode="0;0;0">
                  <c:v>27.6548672566372</c:v>
                </c:pt>
                <c:pt idx="1148" formatCode="0;0;0">
                  <c:v>28.424778761061901</c:v>
                </c:pt>
                <c:pt idx="1149" formatCode="0;0;0">
                  <c:v>27.5486725663717</c:v>
                </c:pt>
                <c:pt idx="1150" formatCode="0;0;0">
                  <c:v>28.141592920354</c:v>
                </c:pt>
                <c:pt idx="1151" formatCode="0;0;0">
                  <c:v>28.2743362831858</c:v>
                </c:pt>
                <c:pt idx="1152" formatCode="0;0;0">
                  <c:v>28.849557522123899</c:v>
                </c:pt>
                <c:pt idx="1153" formatCode="0;0;0">
                  <c:v>29.699115044247801</c:v>
                </c:pt>
                <c:pt idx="1154" formatCode="0;0;0">
                  <c:v>28.707964601769898</c:v>
                </c:pt>
                <c:pt idx="1155" formatCode="0;0;0">
                  <c:v>29.318584070796501</c:v>
                </c:pt>
                <c:pt idx="1156" formatCode="0;0;0">
                  <c:v>29.6548672566372</c:v>
                </c:pt>
                <c:pt idx="1157" formatCode="0;0;0">
                  <c:v>30.557522123893801</c:v>
                </c:pt>
                <c:pt idx="1158" formatCode="0;0;0">
                  <c:v>29.203539823008899</c:v>
                </c:pt>
                <c:pt idx="1159" formatCode="0;0;0">
                  <c:v>29.194690265486699</c:v>
                </c:pt>
                <c:pt idx="1160" formatCode="0;0;0">
                  <c:v>29.530973451327402</c:v>
                </c:pt>
                <c:pt idx="1161" formatCode="0;0;0">
                  <c:v>29.920353982300899</c:v>
                </c:pt>
                <c:pt idx="1162" formatCode="0;0;0">
                  <c:v>30.292035398230102</c:v>
                </c:pt>
                <c:pt idx="1163" formatCode="0;0;0">
                  <c:v>28.592920353982301</c:v>
                </c:pt>
                <c:pt idx="1164" formatCode="0;0;0">
                  <c:v>28.699115044247801</c:v>
                </c:pt>
                <c:pt idx="1165" formatCode="0;0;0">
                  <c:v>29.442477876106199</c:v>
                </c:pt>
                <c:pt idx="1166" formatCode="0;0;0">
                  <c:v>30.203539823008899</c:v>
                </c:pt>
                <c:pt idx="1167" formatCode="0;0;0">
                  <c:v>31.203539823008899</c:v>
                </c:pt>
                <c:pt idx="1168" formatCode="0;0;0">
                  <c:v>30.017699115044302</c:v>
                </c:pt>
                <c:pt idx="1169" formatCode="0;0;0">
                  <c:v>30.504424778761098</c:v>
                </c:pt>
                <c:pt idx="1170" formatCode="0;0;0">
                  <c:v>31.362831858407102</c:v>
                </c:pt>
                <c:pt idx="1171" formatCode="0;0;0">
                  <c:v>31.398230088495598</c:v>
                </c:pt>
                <c:pt idx="1172" formatCode="0;0;0">
                  <c:v>32.442477876106203</c:v>
                </c:pt>
                <c:pt idx="1173" formatCode="0;0;0">
                  <c:v>31.150442477876101</c:v>
                </c:pt>
                <c:pt idx="1174" formatCode="0;0;0">
                  <c:v>30.592920353982301</c:v>
                </c:pt>
                <c:pt idx="1175" formatCode="0;0;0">
                  <c:v>30.566371681415902</c:v>
                </c:pt>
                <c:pt idx="1176" formatCode="0;0;0">
                  <c:v>30.610619469026499</c:v>
                </c:pt>
                <c:pt idx="1177" formatCode="0;0;0">
                  <c:v>31.902654867256601</c:v>
                </c:pt>
                <c:pt idx="1178" formatCode="0;0;0">
                  <c:v>30.362831858407102</c:v>
                </c:pt>
                <c:pt idx="1179" formatCode="0;0;0">
                  <c:v>30.3097345132743</c:v>
                </c:pt>
                <c:pt idx="1180" formatCode="0;0;0">
                  <c:v>30.256637168141602</c:v>
                </c:pt>
                <c:pt idx="1181" formatCode="0;0;0">
                  <c:v>30.982300884955801</c:v>
                </c:pt>
                <c:pt idx="1182" formatCode="0;0;0">
                  <c:v>29.495575221238902</c:v>
                </c:pt>
                <c:pt idx="1183" formatCode="0;0;0">
                  <c:v>28.973451327433601</c:v>
                </c:pt>
                <c:pt idx="1184" formatCode="0;0;0">
                  <c:v>29.300884955752199</c:v>
                </c:pt>
                <c:pt idx="1185" formatCode="0;0;0">
                  <c:v>29.920353982300899</c:v>
                </c:pt>
                <c:pt idx="1186" formatCode="0;0;0">
                  <c:v>30.2477876106195</c:v>
                </c:pt>
                <c:pt idx="1187" formatCode="0;0;0">
                  <c:v>28.9646017699115</c:v>
                </c:pt>
                <c:pt idx="1188" formatCode="0;0;0">
                  <c:v>28.769911504424801</c:v>
                </c:pt>
                <c:pt idx="1189" formatCode="0;0;0">
                  <c:v>28.663716814159301</c:v>
                </c:pt>
                <c:pt idx="1190" formatCode="0;0;0">
                  <c:v>28.389380530973501</c:v>
                </c:pt>
                <c:pt idx="1191" formatCode="0;0;0">
                  <c:v>28.469026548672598</c:v>
                </c:pt>
                <c:pt idx="1192" formatCode="0;0;0">
                  <c:v>27.433628318584098</c:v>
                </c:pt>
                <c:pt idx="1193" formatCode="0;0;0">
                  <c:v>27.5132743362832</c:v>
                </c:pt>
                <c:pt idx="1194" formatCode="0;0;0">
                  <c:v>27.495575221238902</c:v>
                </c:pt>
                <c:pt idx="1195" formatCode="0;0;0">
                  <c:v>27.663716814159301</c:v>
                </c:pt>
                <c:pt idx="1196" formatCode="0;0;0">
                  <c:v>28.327433628318602</c:v>
                </c:pt>
                <c:pt idx="1197" formatCode="0;0;0">
                  <c:v>27.4159292035398</c:v>
                </c:pt>
                <c:pt idx="1198" formatCode="0;0;0">
                  <c:v>27.477876106194699</c:v>
                </c:pt>
                <c:pt idx="1199" formatCode="0;0;0">
                  <c:v>27.840707964601801</c:v>
                </c:pt>
                <c:pt idx="1200" formatCode="0;0;0">
                  <c:v>27.522123893805301</c:v>
                </c:pt>
                <c:pt idx="1201" formatCode="0;0;0">
                  <c:v>27.601769911504402</c:v>
                </c:pt>
                <c:pt idx="1202" formatCode="0;0;0">
                  <c:v>26.1769911504425</c:v>
                </c:pt>
                <c:pt idx="1203" formatCode="0;0;0">
                  <c:v>26.053097345132699</c:v>
                </c:pt>
                <c:pt idx="1204" formatCode="0;0;0">
                  <c:v>26.141592920354</c:v>
                </c:pt>
                <c:pt idx="1205" formatCode="0;0;0">
                  <c:v>25.867256637168101</c:v>
                </c:pt>
                <c:pt idx="1206" formatCode="General">
                  <c:v>26</c:v>
                </c:pt>
              </c:numCache>
            </c:numRef>
          </c:val>
          <c:smooth val="0"/>
        </c:ser>
        <c:dLbls>
          <c:showLegendKey val="0"/>
          <c:showVal val="0"/>
          <c:showCatName val="0"/>
          <c:showSerName val="0"/>
          <c:showPercent val="0"/>
          <c:showBubbleSize val="0"/>
        </c:dLbls>
        <c:smooth val="0"/>
        <c:axId val="291174504"/>
        <c:axId val="291169624"/>
      </c:lineChart>
      <c:dateAx>
        <c:axId val="291174504"/>
        <c:scaling>
          <c:orientation val="minMax"/>
          <c:max val="42825"/>
          <c:min val="41912"/>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91169624"/>
        <c:crosses val="autoZero"/>
        <c:auto val="1"/>
        <c:lblOffset val="100"/>
        <c:baseTimeUnit val="days"/>
        <c:majorUnit val="1"/>
        <c:majorTimeUnit val="months"/>
      </c:dateAx>
      <c:valAx>
        <c:axId val="291169624"/>
        <c:scaling>
          <c:orientation val="minMax"/>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a:t>Weighted Average Life (Days)</a:t>
                </a:r>
              </a:p>
            </c:rich>
          </c:tx>
          <c:layout>
            <c:manualLayout>
              <c:xMode val="edge"/>
              <c:yMode val="edge"/>
              <c:x val="6.1508112112103872E-2"/>
              <c:y val="0.271307029951409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91174504"/>
        <c:crosses val="autoZero"/>
        <c:crossBetween val="between"/>
        <c:majorUnit val="5"/>
      </c:valAx>
      <c:spPr>
        <a:noFill/>
        <a:ln>
          <a:noFill/>
        </a:ln>
        <a:effectLst/>
      </c:spPr>
    </c:plotArea>
    <c:legend>
      <c:legendPos val="b"/>
      <c:layout>
        <c:manualLayout>
          <c:xMode val="edge"/>
          <c:yMode val="edge"/>
          <c:x val="0.20745832227027081"/>
          <c:y val="0.86251471387766232"/>
          <c:w val="0.56807333189988096"/>
          <c:h val="7.77872074970531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01284482822653E-2"/>
          <c:y val="1.3887652723812673E-2"/>
          <c:w val="0.86296036094262063"/>
          <c:h val="0.84819179575675607"/>
        </c:manualLayout>
      </c:layout>
      <c:lineChart>
        <c:grouping val="standard"/>
        <c:varyColors val="0"/>
        <c:ser>
          <c:idx val="0"/>
          <c:order val="0"/>
          <c:tx>
            <c:strRef>
              <c:f>Sheet1!$C$1</c:f>
              <c:strCache>
                <c:ptCount val="1"/>
                <c:pt idx="0">
                  <c:v>Representative Prime Institutional Fund (Left Axis)</c:v>
                </c:pt>
              </c:strCache>
            </c:strRef>
          </c:tx>
          <c:spPr>
            <a:ln w="28575" cap="rnd">
              <a:solidFill>
                <a:schemeClr val="accent1"/>
              </a:solidFill>
              <a:round/>
            </a:ln>
            <a:effectLst/>
          </c:spPr>
          <c:marker>
            <c:symbol val="none"/>
          </c:marker>
          <c:cat>
            <c:numRef>
              <c:f>Sheet1!$A$3473:$A$4017</c:f>
              <c:numCache>
                <c:formatCode>m/d/yyyy</c:formatCode>
                <c:ptCount val="545"/>
                <c:pt idx="0">
                  <c:v>42156</c:v>
                </c:pt>
                <c:pt idx="1">
                  <c:v>42157</c:v>
                </c:pt>
                <c:pt idx="2">
                  <c:v>42158</c:v>
                </c:pt>
                <c:pt idx="3">
                  <c:v>42159</c:v>
                </c:pt>
                <c:pt idx="4">
                  <c:v>42160</c:v>
                </c:pt>
                <c:pt idx="5">
                  <c:v>42161</c:v>
                </c:pt>
                <c:pt idx="6">
                  <c:v>42162</c:v>
                </c:pt>
                <c:pt idx="7">
                  <c:v>42163</c:v>
                </c:pt>
                <c:pt idx="8">
                  <c:v>42164</c:v>
                </c:pt>
                <c:pt idx="9">
                  <c:v>42165</c:v>
                </c:pt>
                <c:pt idx="10">
                  <c:v>42166</c:v>
                </c:pt>
                <c:pt idx="11">
                  <c:v>42167</c:v>
                </c:pt>
                <c:pt idx="12">
                  <c:v>42168</c:v>
                </c:pt>
                <c:pt idx="13">
                  <c:v>42169</c:v>
                </c:pt>
                <c:pt idx="14">
                  <c:v>42170</c:v>
                </c:pt>
                <c:pt idx="15">
                  <c:v>42171</c:v>
                </c:pt>
                <c:pt idx="16">
                  <c:v>42172</c:v>
                </c:pt>
                <c:pt idx="17">
                  <c:v>42173</c:v>
                </c:pt>
                <c:pt idx="18">
                  <c:v>42174</c:v>
                </c:pt>
                <c:pt idx="19">
                  <c:v>42175</c:v>
                </c:pt>
                <c:pt idx="20">
                  <c:v>42176</c:v>
                </c:pt>
                <c:pt idx="21">
                  <c:v>42177</c:v>
                </c:pt>
                <c:pt idx="22">
                  <c:v>42178</c:v>
                </c:pt>
                <c:pt idx="23">
                  <c:v>42179</c:v>
                </c:pt>
                <c:pt idx="24">
                  <c:v>42180</c:v>
                </c:pt>
                <c:pt idx="25">
                  <c:v>42181</c:v>
                </c:pt>
                <c:pt idx="26">
                  <c:v>42182</c:v>
                </c:pt>
                <c:pt idx="27">
                  <c:v>42183</c:v>
                </c:pt>
                <c:pt idx="28">
                  <c:v>42184</c:v>
                </c:pt>
                <c:pt idx="29">
                  <c:v>42185</c:v>
                </c:pt>
                <c:pt idx="30">
                  <c:v>42186</c:v>
                </c:pt>
                <c:pt idx="31">
                  <c:v>42187</c:v>
                </c:pt>
                <c:pt idx="32">
                  <c:v>42188</c:v>
                </c:pt>
                <c:pt idx="33">
                  <c:v>42189</c:v>
                </c:pt>
                <c:pt idx="34">
                  <c:v>42190</c:v>
                </c:pt>
                <c:pt idx="35">
                  <c:v>42191</c:v>
                </c:pt>
                <c:pt idx="36">
                  <c:v>42192</c:v>
                </c:pt>
                <c:pt idx="37">
                  <c:v>42193</c:v>
                </c:pt>
                <c:pt idx="38">
                  <c:v>42194</c:v>
                </c:pt>
                <c:pt idx="39">
                  <c:v>42195</c:v>
                </c:pt>
                <c:pt idx="40">
                  <c:v>42198</c:v>
                </c:pt>
                <c:pt idx="41">
                  <c:v>42199</c:v>
                </c:pt>
                <c:pt idx="42">
                  <c:v>42200</c:v>
                </c:pt>
                <c:pt idx="43">
                  <c:v>42201</c:v>
                </c:pt>
                <c:pt idx="44">
                  <c:v>42202</c:v>
                </c:pt>
                <c:pt idx="45">
                  <c:v>42205</c:v>
                </c:pt>
                <c:pt idx="46">
                  <c:v>42206</c:v>
                </c:pt>
                <c:pt idx="47">
                  <c:v>42207</c:v>
                </c:pt>
                <c:pt idx="48">
                  <c:v>42208</c:v>
                </c:pt>
                <c:pt idx="49">
                  <c:v>42209</c:v>
                </c:pt>
                <c:pt idx="50">
                  <c:v>42212</c:v>
                </c:pt>
                <c:pt idx="51">
                  <c:v>42213</c:v>
                </c:pt>
                <c:pt idx="52">
                  <c:v>42214</c:v>
                </c:pt>
                <c:pt idx="53">
                  <c:v>42215</c:v>
                </c:pt>
                <c:pt idx="54">
                  <c:v>42216</c:v>
                </c:pt>
                <c:pt idx="55">
                  <c:v>42219</c:v>
                </c:pt>
                <c:pt idx="56">
                  <c:v>42220</c:v>
                </c:pt>
                <c:pt idx="57">
                  <c:v>42221</c:v>
                </c:pt>
                <c:pt idx="58">
                  <c:v>42222</c:v>
                </c:pt>
                <c:pt idx="59">
                  <c:v>42223</c:v>
                </c:pt>
                <c:pt idx="60">
                  <c:v>42226</c:v>
                </c:pt>
                <c:pt idx="61">
                  <c:v>42227</c:v>
                </c:pt>
                <c:pt idx="62">
                  <c:v>42228</c:v>
                </c:pt>
                <c:pt idx="63">
                  <c:v>42229</c:v>
                </c:pt>
                <c:pt idx="64">
                  <c:v>42230</c:v>
                </c:pt>
                <c:pt idx="65">
                  <c:v>42233</c:v>
                </c:pt>
                <c:pt idx="66">
                  <c:v>42234</c:v>
                </c:pt>
                <c:pt idx="67">
                  <c:v>42235</c:v>
                </c:pt>
                <c:pt idx="68">
                  <c:v>42236</c:v>
                </c:pt>
                <c:pt idx="69">
                  <c:v>42237</c:v>
                </c:pt>
                <c:pt idx="70">
                  <c:v>42240</c:v>
                </c:pt>
                <c:pt idx="71">
                  <c:v>42241</c:v>
                </c:pt>
                <c:pt idx="72">
                  <c:v>42242</c:v>
                </c:pt>
                <c:pt idx="73">
                  <c:v>42243</c:v>
                </c:pt>
                <c:pt idx="74">
                  <c:v>42244</c:v>
                </c:pt>
                <c:pt idx="75">
                  <c:v>42247</c:v>
                </c:pt>
                <c:pt idx="76">
                  <c:v>42248</c:v>
                </c:pt>
                <c:pt idx="77">
                  <c:v>42249</c:v>
                </c:pt>
                <c:pt idx="78">
                  <c:v>42250</c:v>
                </c:pt>
                <c:pt idx="79">
                  <c:v>42251</c:v>
                </c:pt>
                <c:pt idx="80">
                  <c:v>42255</c:v>
                </c:pt>
                <c:pt idx="81">
                  <c:v>42256</c:v>
                </c:pt>
                <c:pt idx="82">
                  <c:v>42257</c:v>
                </c:pt>
                <c:pt idx="83">
                  <c:v>42258</c:v>
                </c:pt>
                <c:pt idx="84">
                  <c:v>42261</c:v>
                </c:pt>
                <c:pt idx="85">
                  <c:v>42262</c:v>
                </c:pt>
                <c:pt idx="86">
                  <c:v>42263</c:v>
                </c:pt>
                <c:pt idx="87">
                  <c:v>42264</c:v>
                </c:pt>
                <c:pt idx="88">
                  <c:v>42265</c:v>
                </c:pt>
                <c:pt idx="89">
                  <c:v>42268</c:v>
                </c:pt>
                <c:pt idx="90">
                  <c:v>42269</c:v>
                </c:pt>
                <c:pt idx="91">
                  <c:v>42270</c:v>
                </c:pt>
                <c:pt idx="92">
                  <c:v>42271</c:v>
                </c:pt>
                <c:pt idx="93">
                  <c:v>42272</c:v>
                </c:pt>
                <c:pt idx="94">
                  <c:v>42275</c:v>
                </c:pt>
                <c:pt idx="95">
                  <c:v>42276</c:v>
                </c:pt>
                <c:pt idx="96">
                  <c:v>42277</c:v>
                </c:pt>
                <c:pt idx="97">
                  <c:v>42278</c:v>
                </c:pt>
                <c:pt idx="98">
                  <c:v>42279</c:v>
                </c:pt>
                <c:pt idx="99">
                  <c:v>42282</c:v>
                </c:pt>
                <c:pt idx="100">
                  <c:v>42283</c:v>
                </c:pt>
                <c:pt idx="101">
                  <c:v>42284</c:v>
                </c:pt>
                <c:pt idx="102">
                  <c:v>42285</c:v>
                </c:pt>
                <c:pt idx="103">
                  <c:v>42286</c:v>
                </c:pt>
                <c:pt idx="104">
                  <c:v>42289</c:v>
                </c:pt>
                <c:pt idx="105">
                  <c:v>42290</c:v>
                </c:pt>
                <c:pt idx="106">
                  <c:v>42291</c:v>
                </c:pt>
                <c:pt idx="107">
                  <c:v>42292</c:v>
                </c:pt>
                <c:pt idx="108">
                  <c:v>42293</c:v>
                </c:pt>
                <c:pt idx="109">
                  <c:v>42296</c:v>
                </c:pt>
                <c:pt idx="110">
                  <c:v>42297</c:v>
                </c:pt>
                <c:pt idx="111">
                  <c:v>42298</c:v>
                </c:pt>
                <c:pt idx="112">
                  <c:v>42299</c:v>
                </c:pt>
                <c:pt idx="113">
                  <c:v>42300</c:v>
                </c:pt>
                <c:pt idx="114">
                  <c:v>42303</c:v>
                </c:pt>
                <c:pt idx="115">
                  <c:v>42304</c:v>
                </c:pt>
                <c:pt idx="116">
                  <c:v>42305</c:v>
                </c:pt>
                <c:pt idx="117">
                  <c:v>42306</c:v>
                </c:pt>
                <c:pt idx="118">
                  <c:v>42307</c:v>
                </c:pt>
                <c:pt idx="119">
                  <c:v>42308</c:v>
                </c:pt>
                <c:pt idx="120">
                  <c:v>42309</c:v>
                </c:pt>
                <c:pt idx="121">
                  <c:v>42310</c:v>
                </c:pt>
                <c:pt idx="122">
                  <c:v>42311</c:v>
                </c:pt>
                <c:pt idx="123">
                  <c:v>42312</c:v>
                </c:pt>
                <c:pt idx="124">
                  <c:v>42313</c:v>
                </c:pt>
                <c:pt idx="125">
                  <c:v>42314</c:v>
                </c:pt>
                <c:pt idx="126">
                  <c:v>42315</c:v>
                </c:pt>
                <c:pt idx="127">
                  <c:v>42316</c:v>
                </c:pt>
                <c:pt idx="128">
                  <c:v>42317</c:v>
                </c:pt>
                <c:pt idx="129">
                  <c:v>42318</c:v>
                </c:pt>
                <c:pt idx="130">
                  <c:v>42319</c:v>
                </c:pt>
                <c:pt idx="131">
                  <c:v>42320</c:v>
                </c:pt>
                <c:pt idx="132">
                  <c:v>42321</c:v>
                </c:pt>
                <c:pt idx="133">
                  <c:v>42322</c:v>
                </c:pt>
                <c:pt idx="134">
                  <c:v>42323</c:v>
                </c:pt>
                <c:pt idx="135">
                  <c:v>42324</c:v>
                </c:pt>
                <c:pt idx="136">
                  <c:v>42325</c:v>
                </c:pt>
                <c:pt idx="137">
                  <c:v>42326</c:v>
                </c:pt>
                <c:pt idx="138">
                  <c:v>42327</c:v>
                </c:pt>
                <c:pt idx="139">
                  <c:v>42328</c:v>
                </c:pt>
                <c:pt idx="140">
                  <c:v>42331</c:v>
                </c:pt>
                <c:pt idx="141">
                  <c:v>42332</c:v>
                </c:pt>
                <c:pt idx="142">
                  <c:v>42333</c:v>
                </c:pt>
                <c:pt idx="143">
                  <c:v>42335</c:v>
                </c:pt>
                <c:pt idx="144">
                  <c:v>42338</c:v>
                </c:pt>
                <c:pt idx="145">
                  <c:v>42339</c:v>
                </c:pt>
                <c:pt idx="146">
                  <c:v>42340</c:v>
                </c:pt>
                <c:pt idx="147">
                  <c:v>42341</c:v>
                </c:pt>
                <c:pt idx="148">
                  <c:v>42342</c:v>
                </c:pt>
                <c:pt idx="149">
                  <c:v>42345</c:v>
                </c:pt>
                <c:pt idx="150">
                  <c:v>42346</c:v>
                </c:pt>
                <c:pt idx="151">
                  <c:v>42347</c:v>
                </c:pt>
                <c:pt idx="152">
                  <c:v>42348</c:v>
                </c:pt>
                <c:pt idx="153">
                  <c:v>42349</c:v>
                </c:pt>
                <c:pt idx="154">
                  <c:v>42352</c:v>
                </c:pt>
                <c:pt idx="155">
                  <c:v>42353</c:v>
                </c:pt>
                <c:pt idx="156">
                  <c:v>42354</c:v>
                </c:pt>
                <c:pt idx="157">
                  <c:v>42355</c:v>
                </c:pt>
                <c:pt idx="158">
                  <c:v>42356</c:v>
                </c:pt>
                <c:pt idx="159">
                  <c:v>42359</c:v>
                </c:pt>
                <c:pt idx="160">
                  <c:v>42360</c:v>
                </c:pt>
                <c:pt idx="161">
                  <c:v>42361</c:v>
                </c:pt>
                <c:pt idx="162">
                  <c:v>42362</c:v>
                </c:pt>
                <c:pt idx="163">
                  <c:v>42363</c:v>
                </c:pt>
                <c:pt idx="164">
                  <c:v>42364</c:v>
                </c:pt>
                <c:pt idx="165">
                  <c:v>42365</c:v>
                </c:pt>
                <c:pt idx="166">
                  <c:v>42366</c:v>
                </c:pt>
                <c:pt idx="167">
                  <c:v>42367</c:v>
                </c:pt>
                <c:pt idx="168">
                  <c:v>42368</c:v>
                </c:pt>
                <c:pt idx="169">
                  <c:v>42369</c:v>
                </c:pt>
                <c:pt idx="170">
                  <c:v>42373</c:v>
                </c:pt>
                <c:pt idx="171">
                  <c:v>42374</c:v>
                </c:pt>
                <c:pt idx="172">
                  <c:v>42375</c:v>
                </c:pt>
                <c:pt idx="173">
                  <c:v>42376</c:v>
                </c:pt>
                <c:pt idx="174">
                  <c:v>42377</c:v>
                </c:pt>
                <c:pt idx="175">
                  <c:v>42380</c:v>
                </c:pt>
                <c:pt idx="176">
                  <c:v>42381</c:v>
                </c:pt>
                <c:pt idx="177">
                  <c:v>42382</c:v>
                </c:pt>
                <c:pt idx="178">
                  <c:v>42383</c:v>
                </c:pt>
                <c:pt idx="179">
                  <c:v>42384</c:v>
                </c:pt>
                <c:pt idx="180">
                  <c:v>42388</c:v>
                </c:pt>
                <c:pt idx="181">
                  <c:v>42389</c:v>
                </c:pt>
                <c:pt idx="182">
                  <c:v>42390</c:v>
                </c:pt>
                <c:pt idx="183">
                  <c:v>42391</c:v>
                </c:pt>
                <c:pt idx="184">
                  <c:v>42394</c:v>
                </c:pt>
                <c:pt idx="185">
                  <c:v>42395</c:v>
                </c:pt>
                <c:pt idx="186">
                  <c:v>42396</c:v>
                </c:pt>
                <c:pt idx="187">
                  <c:v>42397</c:v>
                </c:pt>
                <c:pt idx="188">
                  <c:v>42398</c:v>
                </c:pt>
                <c:pt idx="189">
                  <c:v>42401</c:v>
                </c:pt>
                <c:pt idx="190">
                  <c:v>42402</c:v>
                </c:pt>
                <c:pt idx="191">
                  <c:v>42403</c:v>
                </c:pt>
                <c:pt idx="192">
                  <c:v>42404</c:v>
                </c:pt>
                <c:pt idx="193">
                  <c:v>42405</c:v>
                </c:pt>
                <c:pt idx="194">
                  <c:v>42408</c:v>
                </c:pt>
                <c:pt idx="195">
                  <c:v>42409</c:v>
                </c:pt>
                <c:pt idx="196">
                  <c:v>42410</c:v>
                </c:pt>
                <c:pt idx="197">
                  <c:v>42411</c:v>
                </c:pt>
                <c:pt idx="198">
                  <c:v>42412</c:v>
                </c:pt>
                <c:pt idx="199">
                  <c:v>42416</c:v>
                </c:pt>
                <c:pt idx="200">
                  <c:v>42417</c:v>
                </c:pt>
                <c:pt idx="201">
                  <c:v>42418</c:v>
                </c:pt>
                <c:pt idx="202">
                  <c:v>42419</c:v>
                </c:pt>
                <c:pt idx="203">
                  <c:v>42422</c:v>
                </c:pt>
                <c:pt idx="204">
                  <c:v>42423</c:v>
                </c:pt>
                <c:pt idx="205">
                  <c:v>42424</c:v>
                </c:pt>
                <c:pt idx="206">
                  <c:v>42425</c:v>
                </c:pt>
                <c:pt idx="207">
                  <c:v>42426</c:v>
                </c:pt>
                <c:pt idx="208">
                  <c:v>42429</c:v>
                </c:pt>
                <c:pt idx="209">
                  <c:v>42430</c:v>
                </c:pt>
                <c:pt idx="210">
                  <c:v>42431</c:v>
                </c:pt>
                <c:pt idx="211">
                  <c:v>42432</c:v>
                </c:pt>
                <c:pt idx="212">
                  <c:v>42433</c:v>
                </c:pt>
                <c:pt idx="213">
                  <c:v>42436</c:v>
                </c:pt>
                <c:pt idx="214">
                  <c:v>42437</c:v>
                </c:pt>
                <c:pt idx="215">
                  <c:v>42438</c:v>
                </c:pt>
                <c:pt idx="216">
                  <c:v>42439</c:v>
                </c:pt>
                <c:pt idx="217">
                  <c:v>42440</c:v>
                </c:pt>
                <c:pt idx="218">
                  <c:v>42443</c:v>
                </c:pt>
                <c:pt idx="219">
                  <c:v>42444</c:v>
                </c:pt>
                <c:pt idx="220">
                  <c:v>42445</c:v>
                </c:pt>
                <c:pt idx="221">
                  <c:v>42446</c:v>
                </c:pt>
                <c:pt idx="222">
                  <c:v>42447</c:v>
                </c:pt>
                <c:pt idx="223">
                  <c:v>42450</c:v>
                </c:pt>
                <c:pt idx="224">
                  <c:v>42451</c:v>
                </c:pt>
                <c:pt idx="225">
                  <c:v>42452</c:v>
                </c:pt>
                <c:pt idx="226">
                  <c:v>42453</c:v>
                </c:pt>
                <c:pt idx="227">
                  <c:v>42457</c:v>
                </c:pt>
                <c:pt idx="228">
                  <c:v>42458</c:v>
                </c:pt>
                <c:pt idx="229">
                  <c:v>42459</c:v>
                </c:pt>
                <c:pt idx="230">
                  <c:v>42460</c:v>
                </c:pt>
                <c:pt idx="231">
                  <c:v>42461</c:v>
                </c:pt>
                <c:pt idx="232">
                  <c:v>42464</c:v>
                </c:pt>
                <c:pt idx="233">
                  <c:v>42465</c:v>
                </c:pt>
                <c:pt idx="234">
                  <c:v>42466</c:v>
                </c:pt>
                <c:pt idx="235">
                  <c:v>42467</c:v>
                </c:pt>
                <c:pt idx="236">
                  <c:v>42468</c:v>
                </c:pt>
                <c:pt idx="237">
                  <c:v>42471</c:v>
                </c:pt>
                <c:pt idx="238">
                  <c:v>42472</c:v>
                </c:pt>
                <c:pt idx="239">
                  <c:v>42473</c:v>
                </c:pt>
                <c:pt idx="240">
                  <c:v>42474</c:v>
                </c:pt>
                <c:pt idx="241">
                  <c:v>42475</c:v>
                </c:pt>
                <c:pt idx="242">
                  <c:v>42478</c:v>
                </c:pt>
                <c:pt idx="243">
                  <c:v>42479</c:v>
                </c:pt>
                <c:pt idx="244">
                  <c:v>42480</c:v>
                </c:pt>
                <c:pt idx="245">
                  <c:v>42481</c:v>
                </c:pt>
                <c:pt idx="246">
                  <c:v>42482</c:v>
                </c:pt>
                <c:pt idx="247">
                  <c:v>42485</c:v>
                </c:pt>
                <c:pt idx="248">
                  <c:v>42486</c:v>
                </c:pt>
                <c:pt idx="249">
                  <c:v>42487</c:v>
                </c:pt>
                <c:pt idx="250">
                  <c:v>42488</c:v>
                </c:pt>
                <c:pt idx="251">
                  <c:v>42489</c:v>
                </c:pt>
                <c:pt idx="252">
                  <c:v>42492</c:v>
                </c:pt>
                <c:pt idx="253">
                  <c:v>42493</c:v>
                </c:pt>
                <c:pt idx="254">
                  <c:v>42494</c:v>
                </c:pt>
                <c:pt idx="255">
                  <c:v>42495</c:v>
                </c:pt>
                <c:pt idx="256">
                  <c:v>42496</c:v>
                </c:pt>
                <c:pt idx="257">
                  <c:v>42499</c:v>
                </c:pt>
                <c:pt idx="258">
                  <c:v>42500</c:v>
                </c:pt>
                <c:pt idx="259">
                  <c:v>42501</c:v>
                </c:pt>
                <c:pt idx="260">
                  <c:v>42502</c:v>
                </c:pt>
                <c:pt idx="261">
                  <c:v>42503</c:v>
                </c:pt>
                <c:pt idx="262">
                  <c:v>42506</c:v>
                </c:pt>
                <c:pt idx="263">
                  <c:v>42507</c:v>
                </c:pt>
                <c:pt idx="264">
                  <c:v>42508</c:v>
                </c:pt>
                <c:pt idx="265">
                  <c:v>42509</c:v>
                </c:pt>
                <c:pt idx="266">
                  <c:v>42510</c:v>
                </c:pt>
                <c:pt idx="267">
                  <c:v>42513</c:v>
                </c:pt>
                <c:pt idx="268">
                  <c:v>42514</c:v>
                </c:pt>
                <c:pt idx="269">
                  <c:v>42515</c:v>
                </c:pt>
                <c:pt idx="270">
                  <c:v>42516</c:v>
                </c:pt>
                <c:pt idx="271">
                  <c:v>42517</c:v>
                </c:pt>
                <c:pt idx="272">
                  <c:v>42521</c:v>
                </c:pt>
                <c:pt idx="273">
                  <c:v>42522</c:v>
                </c:pt>
                <c:pt idx="274">
                  <c:v>42523</c:v>
                </c:pt>
                <c:pt idx="275">
                  <c:v>42524</c:v>
                </c:pt>
                <c:pt idx="276">
                  <c:v>42527</c:v>
                </c:pt>
                <c:pt idx="277">
                  <c:v>42528</c:v>
                </c:pt>
                <c:pt idx="278">
                  <c:v>42529</c:v>
                </c:pt>
                <c:pt idx="279">
                  <c:v>42530</c:v>
                </c:pt>
                <c:pt idx="280">
                  <c:v>42531</c:v>
                </c:pt>
                <c:pt idx="281">
                  <c:v>42534</c:v>
                </c:pt>
                <c:pt idx="282">
                  <c:v>42535</c:v>
                </c:pt>
                <c:pt idx="283">
                  <c:v>42536</c:v>
                </c:pt>
                <c:pt idx="284">
                  <c:v>42537</c:v>
                </c:pt>
                <c:pt idx="285">
                  <c:v>42538</c:v>
                </c:pt>
                <c:pt idx="286">
                  <c:v>42541</c:v>
                </c:pt>
                <c:pt idx="287">
                  <c:v>42542</c:v>
                </c:pt>
                <c:pt idx="288">
                  <c:v>42543</c:v>
                </c:pt>
                <c:pt idx="289">
                  <c:v>42544</c:v>
                </c:pt>
                <c:pt idx="290">
                  <c:v>42545</c:v>
                </c:pt>
                <c:pt idx="291">
                  <c:v>42548</c:v>
                </c:pt>
                <c:pt idx="292">
                  <c:v>42549</c:v>
                </c:pt>
                <c:pt idx="293">
                  <c:v>42550</c:v>
                </c:pt>
                <c:pt idx="294">
                  <c:v>42551</c:v>
                </c:pt>
                <c:pt idx="295">
                  <c:v>42552</c:v>
                </c:pt>
                <c:pt idx="296">
                  <c:v>42556</c:v>
                </c:pt>
                <c:pt idx="297">
                  <c:v>42557</c:v>
                </c:pt>
                <c:pt idx="298">
                  <c:v>42558</c:v>
                </c:pt>
                <c:pt idx="299">
                  <c:v>42559</c:v>
                </c:pt>
                <c:pt idx="300">
                  <c:v>42562</c:v>
                </c:pt>
                <c:pt idx="301">
                  <c:v>42563</c:v>
                </c:pt>
                <c:pt idx="302">
                  <c:v>42564</c:v>
                </c:pt>
                <c:pt idx="303">
                  <c:v>42565</c:v>
                </c:pt>
                <c:pt idx="304">
                  <c:v>42566</c:v>
                </c:pt>
                <c:pt idx="305">
                  <c:v>42569</c:v>
                </c:pt>
                <c:pt idx="306">
                  <c:v>42570</c:v>
                </c:pt>
                <c:pt idx="307">
                  <c:v>42571</c:v>
                </c:pt>
                <c:pt idx="308">
                  <c:v>42572</c:v>
                </c:pt>
                <c:pt idx="309">
                  <c:v>42573</c:v>
                </c:pt>
                <c:pt idx="310">
                  <c:v>42576</c:v>
                </c:pt>
                <c:pt idx="311">
                  <c:v>42577</c:v>
                </c:pt>
                <c:pt idx="312">
                  <c:v>42578</c:v>
                </c:pt>
                <c:pt idx="313">
                  <c:v>42579</c:v>
                </c:pt>
                <c:pt idx="314">
                  <c:v>42580</c:v>
                </c:pt>
                <c:pt idx="315">
                  <c:v>42583</c:v>
                </c:pt>
                <c:pt idx="316">
                  <c:v>42584</c:v>
                </c:pt>
                <c:pt idx="317">
                  <c:v>42585</c:v>
                </c:pt>
                <c:pt idx="318">
                  <c:v>42586</c:v>
                </c:pt>
                <c:pt idx="319">
                  <c:v>42587</c:v>
                </c:pt>
                <c:pt idx="320">
                  <c:v>42590</c:v>
                </c:pt>
                <c:pt idx="321">
                  <c:v>42591</c:v>
                </c:pt>
                <c:pt idx="322">
                  <c:v>42592</c:v>
                </c:pt>
                <c:pt idx="323">
                  <c:v>42593</c:v>
                </c:pt>
                <c:pt idx="324">
                  <c:v>42594</c:v>
                </c:pt>
                <c:pt idx="325">
                  <c:v>42597</c:v>
                </c:pt>
                <c:pt idx="326">
                  <c:v>42598</c:v>
                </c:pt>
                <c:pt idx="327">
                  <c:v>42599</c:v>
                </c:pt>
                <c:pt idx="328">
                  <c:v>42600</c:v>
                </c:pt>
                <c:pt idx="329">
                  <c:v>42601</c:v>
                </c:pt>
                <c:pt idx="330">
                  <c:v>42604</c:v>
                </c:pt>
                <c:pt idx="331">
                  <c:v>42605</c:v>
                </c:pt>
                <c:pt idx="332">
                  <c:v>42606</c:v>
                </c:pt>
                <c:pt idx="333">
                  <c:v>42607</c:v>
                </c:pt>
                <c:pt idx="334">
                  <c:v>42608</c:v>
                </c:pt>
                <c:pt idx="335">
                  <c:v>42611</c:v>
                </c:pt>
                <c:pt idx="336">
                  <c:v>42612</c:v>
                </c:pt>
                <c:pt idx="337">
                  <c:v>42613</c:v>
                </c:pt>
                <c:pt idx="338">
                  <c:v>42614</c:v>
                </c:pt>
                <c:pt idx="339">
                  <c:v>42615</c:v>
                </c:pt>
                <c:pt idx="340">
                  <c:v>42619</c:v>
                </c:pt>
                <c:pt idx="341">
                  <c:v>42620</c:v>
                </c:pt>
                <c:pt idx="342">
                  <c:v>42621</c:v>
                </c:pt>
                <c:pt idx="343">
                  <c:v>42622</c:v>
                </c:pt>
                <c:pt idx="344">
                  <c:v>42625</c:v>
                </c:pt>
                <c:pt idx="345">
                  <c:v>42626</c:v>
                </c:pt>
                <c:pt idx="346">
                  <c:v>42627</c:v>
                </c:pt>
                <c:pt idx="347">
                  <c:v>42628</c:v>
                </c:pt>
                <c:pt idx="348">
                  <c:v>42629</c:v>
                </c:pt>
                <c:pt idx="349">
                  <c:v>42630</c:v>
                </c:pt>
                <c:pt idx="350">
                  <c:v>42631</c:v>
                </c:pt>
                <c:pt idx="351">
                  <c:v>42632</c:v>
                </c:pt>
                <c:pt idx="352">
                  <c:v>42633</c:v>
                </c:pt>
                <c:pt idx="353">
                  <c:v>42634</c:v>
                </c:pt>
                <c:pt idx="354">
                  <c:v>42635</c:v>
                </c:pt>
                <c:pt idx="355">
                  <c:v>42636</c:v>
                </c:pt>
                <c:pt idx="356">
                  <c:v>42637</c:v>
                </c:pt>
                <c:pt idx="357">
                  <c:v>42638</c:v>
                </c:pt>
                <c:pt idx="358">
                  <c:v>42639</c:v>
                </c:pt>
                <c:pt idx="359">
                  <c:v>42640</c:v>
                </c:pt>
                <c:pt idx="360">
                  <c:v>42641</c:v>
                </c:pt>
                <c:pt idx="361">
                  <c:v>42642</c:v>
                </c:pt>
                <c:pt idx="362">
                  <c:v>42643</c:v>
                </c:pt>
                <c:pt idx="363">
                  <c:v>42644</c:v>
                </c:pt>
                <c:pt idx="364">
                  <c:v>42645</c:v>
                </c:pt>
                <c:pt idx="365">
                  <c:v>42646</c:v>
                </c:pt>
                <c:pt idx="366">
                  <c:v>42647</c:v>
                </c:pt>
                <c:pt idx="367">
                  <c:v>42648</c:v>
                </c:pt>
                <c:pt idx="368">
                  <c:v>42649</c:v>
                </c:pt>
                <c:pt idx="369">
                  <c:v>42650</c:v>
                </c:pt>
                <c:pt idx="370">
                  <c:v>42651</c:v>
                </c:pt>
                <c:pt idx="371">
                  <c:v>42652</c:v>
                </c:pt>
                <c:pt idx="372">
                  <c:v>42653</c:v>
                </c:pt>
                <c:pt idx="373">
                  <c:v>42654</c:v>
                </c:pt>
                <c:pt idx="374">
                  <c:v>42655</c:v>
                </c:pt>
                <c:pt idx="375">
                  <c:v>42656</c:v>
                </c:pt>
                <c:pt idx="376">
                  <c:v>42657</c:v>
                </c:pt>
                <c:pt idx="377">
                  <c:v>42658</c:v>
                </c:pt>
                <c:pt idx="378">
                  <c:v>42659</c:v>
                </c:pt>
                <c:pt idx="379">
                  <c:v>42660</c:v>
                </c:pt>
                <c:pt idx="380">
                  <c:v>42661</c:v>
                </c:pt>
                <c:pt idx="381">
                  <c:v>42662</c:v>
                </c:pt>
                <c:pt idx="382">
                  <c:v>42663</c:v>
                </c:pt>
                <c:pt idx="383">
                  <c:v>42664</c:v>
                </c:pt>
                <c:pt idx="384">
                  <c:v>42665</c:v>
                </c:pt>
                <c:pt idx="385">
                  <c:v>42666</c:v>
                </c:pt>
                <c:pt idx="386">
                  <c:v>42667</c:v>
                </c:pt>
                <c:pt idx="387">
                  <c:v>42668</c:v>
                </c:pt>
                <c:pt idx="388">
                  <c:v>42669</c:v>
                </c:pt>
                <c:pt idx="389">
                  <c:v>42670</c:v>
                </c:pt>
                <c:pt idx="390">
                  <c:v>42671</c:v>
                </c:pt>
                <c:pt idx="391">
                  <c:v>42672</c:v>
                </c:pt>
                <c:pt idx="392">
                  <c:v>42673</c:v>
                </c:pt>
                <c:pt idx="393">
                  <c:v>42674</c:v>
                </c:pt>
                <c:pt idx="394">
                  <c:v>42675</c:v>
                </c:pt>
                <c:pt idx="395">
                  <c:v>42676</c:v>
                </c:pt>
                <c:pt idx="396">
                  <c:v>42677</c:v>
                </c:pt>
                <c:pt idx="397">
                  <c:v>42678</c:v>
                </c:pt>
                <c:pt idx="398">
                  <c:v>42679</c:v>
                </c:pt>
                <c:pt idx="399">
                  <c:v>42680</c:v>
                </c:pt>
                <c:pt idx="400">
                  <c:v>42681</c:v>
                </c:pt>
                <c:pt idx="401">
                  <c:v>42682</c:v>
                </c:pt>
                <c:pt idx="402">
                  <c:v>42683</c:v>
                </c:pt>
                <c:pt idx="403">
                  <c:v>42684</c:v>
                </c:pt>
                <c:pt idx="404">
                  <c:v>42685</c:v>
                </c:pt>
                <c:pt idx="405">
                  <c:v>42686</c:v>
                </c:pt>
                <c:pt idx="406">
                  <c:v>42687</c:v>
                </c:pt>
                <c:pt idx="407">
                  <c:v>42688</c:v>
                </c:pt>
                <c:pt idx="408">
                  <c:v>42689</c:v>
                </c:pt>
                <c:pt idx="409">
                  <c:v>42690</c:v>
                </c:pt>
                <c:pt idx="410">
                  <c:v>42691</c:v>
                </c:pt>
                <c:pt idx="411">
                  <c:v>42692</c:v>
                </c:pt>
                <c:pt idx="412">
                  <c:v>42693</c:v>
                </c:pt>
                <c:pt idx="413">
                  <c:v>42694</c:v>
                </c:pt>
                <c:pt idx="414">
                  <c:v>42695</c:v>
                </c:pt>
                <c:pt idx="415">
                  <c:v>42696</c:v>
                </c:pt>
                <c:pt idx="416">
                  <c:v>42697</c:v>
                </c:pt>
                <c:pt idx="417">
                  <c:v>42698</c:v>
                </c:pt>
                <c:pt idx="418">
                  <c:v>42699</c:v>
                </c:pt>
                <c:pt idx="419">
                  <c:v>42700</c:v>
                </c:pt>
                <c:pt idx="420">
                  <c:v>42701</c:v>
                </c:pt>
                <c:pt idx="421">
                  <c:v>42702</c:v>
                </c:pt>
                <c:pt idx="422">
                  <c:v>42703</c:v>
                </c:pt>
                <c:pt idx="423">
                  <c:v>42704</c:v>
                </c:pt>
                <c:pt idx="424">
                  <c:v>42705</c:v>
                </c:pt>
                <c:pt idx="425">
                  <c:v>42706</c:v>
                </c:pt>
                <c:pt idx="426">
                  <c:v>42707</c:v>
                </c:pt>
                <c:pt idx="427">
                  <c:v>42708</c:v>
                </c:pt>
                <c:pt idx="428">
                  <c:v>42709</c:v>
                </c:pt>
                <c:pt idx="429">
                  <c:v>42710</c:v>
                </c:pt>
                <c:pt idx="430">
                  <c:v>42711</c:v>
                </c:pt>
                <c:pt idx="431">
                  <c:v>42712</c:v>
                </c:pt>
                <c:pt idx="432">
                  <c:v>42713</c:v>
                </c:pt>
                <c:pt idx="433">
                  <c:v>42714</c:v>
                </c:pt>
                <c:pt idx="434">
                  <c:v>42715</c:v>
                </c:pt>
                <c:pt idx="435">
                  <c:v>42716</c:v>
                </c:pt>
                <c:pt idx="436">
                  <c:v>42717</c:v>
                </c:pt>
                <c:pt idx="437">
                  <c:v>42718</c:v>
                </c:pt>
                <c:pt idx="438">
                  <c:v>42719</c:v>
                </c:pt>
                <c:pt idx="439">
                  <c:v>42720</c:v>
                </c:pt>
                <c:pt idx="440">
                  <c:v>42721</c:v>
                </c:pt>
                <c:pt idx="441">
                  <c:v>42722</c:v>
                </c:pt>
                <c:pt idx="442">
                  <c:v>42723</c:v>
                </c:pt>
                <c:pt idx="443">
                  <c:v>42724</c:v>
                </c:pt>
                <c:pt idx="444">
                  <c:v>42725</c:v>
                </c:pt>
                <c:pt idx="445">
                  <c:v>42726</c:v>
                </c:pt>
                <c:pt idx="446">
                  <c:v>42727</c:v>
                </c:pt>
                <c:pt idx="447">
                  <c:v>42728</c:v>
                </c:pt>
                <c:pt idx="448">
                  <c:v>42729</c:v>
                </c:pt>
                <c:pt idx="449">
                  <c:v>42730</c:v>
                </c:pt>
                <c:pt idx="450">
                  <c:v>42731</c:v>
                </c:pt>
                <c:pt idx="451">
                  <c:v>42732</c:v>
                </c:pt>
                <c:pt idx="452">
                  <c:v>42733</c:v>
                </c:pt>
                <c:pt idx="453">
                  <c:v>42734</c:v>
                </c:pt>
                <c:pt idx="454">
                  <c:v>42735</c:v>
                </c:pt>
                <c:pt idx="455">
                  <c:v>42736</c:v>
                </c:pt>
                <c:pt idx="456">
                  <c:v>42737</c:v>
                </c:pt>
                <c:pt idx="457">
                  <c:v>42738</c:v>
                </c:pt>
                <c:pt idx="458">
                  <c:v>42739</c:v>
                </c:pt>
                <c:pt idx="459">
                  <c:v>42740</c:v>
                </c:pt>
                <c:pt idx="460">
                  <c:v>42741</c:v>
                </c:pt>
                <c:pt idx="461">
                  <c:v>42742</c:v>
                </c:pt>
                <c:pt idx="462">
                  <c:v>42743</c:v>
                </c:pt>
                <c:pt idx="463">
                  <c:v>42744</c:v>
                </c:pt>
                <c:pt idx="464">
                  <c:v>42745</c:v>
                </c:pt>
                <c:pt idx="465">
                  <c:v>42746</c:v>
                </c:pt>
                <c:pt idx="466">
                  <c:v>42747</c:v>
                </c:pt>
                <c:pt idx="467">
                  <c:v>42748</c:v>
                </c:pt>
                <c:pt idx="468">
                  <c:v>42749</c:v>
                </c:pt>
                <c:pt idx="469">
                  <c:v>42750</c:v>
                </c:pt>
                <c:pt idx="470">
                  <c:v>42751</c:v>
                </c:pt>
                <c:pt idx="471">
                  <c:v>42752</c:v>
                </c:pt>
                <c:pt idx="472">
                  <c:v>42753</c:v>
                </c:pt>
                <c:pt idx="473">
                  <c:v>42754</c:v>
                </c:pt>
                <c:pt idx="474">
                  <c:v>42755</c:v>
                </c:pt>
                <c:pt idx="475">
                  <c:v>42756</c:v>
                </c:pt>
                <c:pt idx="476">
                  <c:v>42757</c:v>
                </c:pt>
                <c:pt idx="477">
                  <c:v>42758</c:v>
                </c:pt>
                <c:pt idx="478">
                  <c:v>42759</c:v>
                </c:pt>
                <c:pt idx="479">
                  <c:v>42760</c:v>
                </c:pt>
                <c:pt idx="480">
                  <c:v>42761</c:v>
                </c:pt>
                <c:pt idx="481">
                  <c:v>42762</c:v>
                </c:pt>
                <c:pt idx="482">
                  <c:v>42763</c:v>
                </c:pt>
                <c:pt idx="483">
                  <c:v>42764</c:v>
                </c:pt>
                <c:pt idx="484">
                  <c:v>42765</c:v>
                </c:pt>
                <c:pt idx="485">
                  <c:v>42766</c:v>
                </c:pt>
                <c:pt idx="486">
                  <c:v>42767</c:v>
                </c:pt>
                <c:pt idx="487">
                  <c:v>42768</c:v>
                </c:pt>
                <c:pt idx="488">
                  <c:v>42769</c:v>
                </c:pt>
                <c:pt idx="489">
                  <c:v>42770</c:v>
                </c:pt>
                <c:pt idx="490">
                  <c:v>42771</c:v>
                </c:pt>
                <c:pt idx="491">
                  <c:v>42772</c:v>
                </c:pt>
                <c:pt idx="492">
                  <c:v>42773</c:v>
                </c:pt>
                <c:pt idx="493">
                  <c:v>42774</c:v>
                </c:pt>
                <c:pt idx="494">
                  <c:v>42775</c:v>
                </c:pt>
                <c:pt idx="495">
                  <c:v>42776</c:v>
                </c:pt>
                <c:pt idx="496">
                  <c:v>42777</c:v>
                </c:pt>
                <c:pt idx="497">
                  <c:v>42778</c:v>
                </c:pt>
                <c:pt idx="498">
                  <c:v>42779</c:v>
                </c:pt>
                <c:pt idx="499">
                  <c:v>42780</c:v>
                </c:pt>
                <c:pt idx="500">
                  <c:v>42781</c:v>
                </c:pt>
                <c:pt idx="501">
                  <c:v>42782</c:v>
                </c:pt>
                <c:pt idx="502">
                  <c:v>42783</c:v>
                </c:pt>
                <c:pt idx="503">
                  <c:v>42784</c:v>
                </c:pt>
                <c:pt idx="504">
                  <c:v>42785</c:v>
                </c:pt>
                <c:pt idx="505">
                  <c:v>42786</c:v>
                </c:pt>
                <c:pt idx="506">
                  <c:v>42787</c:v>
                </c:pt>
                <c:pt idx="507">
                  <c:v>42788</c:v>
                </c:pt>
                <c:pt idx="508">
                  <c:v>42789</c:v>
                </c:pt>
                <c:pt idx="509">
                  <c:v>42790</c:v>
                </c:pt>
                <c:pt idx="510">
                  <c:v>42791</c:v>
                </c:pt>
                <c:pt idx="511">
                  <c:v>42792</c:v>
                </c:pt>
                <c:pt idx="512">
                  <c:v>42793</c:v>
                </c:pt>
                <c:pt idx="513">
                  <c:v>42794</c:v>
                </c:pt>
                <c:pt idx="514">
                  <c:v>42795</c:v>
                </c:pt>
                <c:pt idx="515">
                  <c:v>42796</c:v>
                </c:pt>
                <c:pt idx="516">
                  <c:v>42797</c:v>
                </c:pt>
                <c:pt idx="517">
                  <c:v>42798</c:v>
                </c:pt>
                <c:pt idx="518">
                  <c:v>42799</c:v>
                </c:pt>
                <c:pt idx="519">
                  <c:v>42800</c:v>
                </c:pt>
                <c:pt idx="520">
                  <c:v>42801</c:v>
                </c:pt>
                <c:pt idx="521">
                  <c:v>42802</c:v>
                </c:pt>
                <c:pt idx="522">
                  <c:v>42803</c:v>
                </c:pt>
                <c:pt idx="523">
                  <c:v>42804</c:v>
                </c:pt>
                <c:pt idx="524">
                  <c:v>42805</c:v>
                </c:pt>
                <c:pt idx="525">
                  <c:v>42806</c:v>
                </c:pt>
                <c:pt idx="526">
                  <c:v>42807</c:v>
                </c:pt>
                <c:pt idx="527">
                  <c:v>42808</c:v>
                </c:pt>
                <c:pt idx="528">
                  <c:v>42809</c:v>
                </c:pt>
                <c:pt idx="529">
                  <c:v>42810</c:v>
                </c:pt>
                <c:pt idx="530">
                  <c:v>42811</c:v>
                </c:pt>
                <c:pt idx="531">
                  <c:v>42812</c:v>
                </c:pt>
                <c:pt idx="532">
                  <c:v>42813</c:v>
                </c:pt>
                <c:pt idx="533">
                  <c:v>42814</c:v>
                </c:pt>
                <c:pt idx="534">
                  <c:v>42815</c:v>
                </c:pt>
                <c:pt idx="535">
                  <c:v>42816</c:v>
                </c:pt>
                <c:pt idx="536">
                  <c:v>42817</c:v>
                </c:pt>
                <c:pt idx="537">
                  <c:v>42818</c:v>
                </c:pt>
                <c:pt idx="538">
                  <c:v>42819</c:v>
                </c:pt>
                <c:pt idx="539">
                  <c:v>42820</c:v>
                </c:pt>
                <c:pt idx="540">
                  <c:v>42821</c:v>
                </c:pt>
                <c:pt idx="541">
                  <c:v>42822</c:v>
                </c:pt>
                <c:pt idx="542">
                  <c:v>42823</c:v>
                </c:pt>
                <c:pt idx="543">
                  <c:v>42824</c:v>
                </c:pt>
                <c:pt idx="544">
                  <c:v>42825</c:v>
                </c:pt>
              </c:numCache>
            </c:numRef>
          </c:cat>
          <c:val>
            <c:numRef>
              <c:f>Sheet1!$C$3473:$C$4017</c:f>
              <c:numCache>
                <c:formatCode>"$"#,##0.0000000_);\("$"#,##0.0000000\)</c:formatCode>
                <c:ptCount val="545"/>
                <c:pt idx="0">
                  <c:v>1.0000420000000001</c:v>
                </c:pt>
                <c:pt idx="1">
                  <c:v>1.0000389999999999</c:v>
                </c:pt>
                <c:pt idx="2">
                  <c:v>1.000038</c:v>
                </c:pt>
                <c:pt idx="3">
                  <c:v>1.000038</c:v>
                </c:pt>
                <c:pt idx="4">
                  <c:v>1.0000359999999999</c:v>
                </c:pt>
                <c:pt idx="5">
                  <c:v>1.0000359999999999</c:v>
                </c:pt>
                <c:pt idx="6">
                  <c:v>1.0000359999999999</c:v>
                </c:pt>
                <c:pt idx="7">
                  <c:v>1.000041</c:v>
                </c:pt>
                <c:pt idx="8">
                  <c:v>1.000041</c:v>
                </c:pt>
                <c:pt idx="9">
                  <c:v>1.00003</c:v>
                </c:pt>
                <c:pt idx="10">
                  <c:v>1.0000180000000001</c:v>
                </c:pt>
                <c:pt idx="11">
                  <c:v>1.000016</c:v>
                </c:pt>
                <c:pt idx="12">
                  <c:v>1.000016</c:v>
                </c:pt>
                <c:pt idx="13">
                  <c:v>1.000016</c:v>
                </c:pt>
                <c:pt idx="14">
                  <c:v>1.0000199999999999</c:v>
                </c:pt>
                <c:pt idx="15">
                  <c:v>1.0000230000000001</c:v>
                </c:pt>
                <c:pt idx="16">
                  <c:v>1.000024</c:v>
                </c:pt>
                <c:pt idx="17">
                  <c:v>1.000027</c:v>
                </c:pt>
                <c:pt idx="18">
                  <c:v>1.0000249999999999</c:v>
                </c:pt>
                <c:pt idx="19">
                  <c:v>1.0000249999999999</c:v>
                </c:pt>
                <c:pt idx="20">
                  <c:v>1.0000249999999999</c:v>
                </c:pt>
                <c:pt idx="21">
                  <c:v>1.0000340000000001</c:v>
                </c:pt>
                <c:pt idx="22">
                  <c:v>1.0000329999999999</c:v>
                </c:pt>
                <c:pt idx="23">
                  <c:v>1.0000309999999999</c:v>
                </c:pt>
                <c:pt idx="24">
                  <c:v>1.0000340000000001</c:v>
                </c:pt>
                <c:pt idx="25">
                  <c:v>1.00003</c:v>
                </c:pt>
                <c:pt idx="26">
                  <c:v>1.00003</c:v>
                </c:pt>
                <c:pt idx="27">
                  <c:v>1.00003</c:v>
                </c:pt>
                <c:pt idx="28">
                  <c:v>1.000038</c:v>
                </c:pt>
                <c:pt idx="29">
                  <c:v>1.0000370000000001</c:v>
                </c:pt>
                <c:pt idx="30">
                  <c:v>1.0000359999999999</c:v>
                </c:pt>
                <c:pt idx="31">
                  <c:v>1.000027</c:v>
                </c:pt>
                <c:pt idx="32">
                  <c:v>1.000027</c:v>
                </c:pt>
                <c:pt idx="33">
                  <c:v>1.000027</c:v>
                </c:pt>
                <c:pt idx="34">
                  <c:v>1.000027</c:v>
                </c:pt>
                <c:pt idx="35">
                  <c:v>1.0000340000000001</c:v>
                </c:pt>
                <c:pt idx="36">
                  <c:v>1.0000329999999999</c:v>
                </c:pt>
                <c:pt idx="37">
                  <c:v>1.000032</c:v>
                </c:pt>
                <c:pt idx="38">
                  <c:v>1.00003</c:v>
                </c:pt>
                <c:pt idx="39">
                  <c:v>1.0000260000000001</c:v>
                </c:pt>
                <c:pt idx="40">
                  <c:v>1.0000309999999999</c:v>
                </c:pt>
                <c:pt idx="41">
                  <c:v>1.00003</c:v>
                </c:pt>
                <c:pt idx="42">
                  <c:v>1.0000329999999999</c:v>
                </c:pt>
                <c:pt idx="43">
                  <c:v>1.0000340000000001</c:v>
                </c:pt>
                <c:pt idx="44">
                  <c:v>1.0000279999999999</c:v>
                </c:pt>
                <c:pt idx="45">
                  <c:v>1.0000309999999999</c:v>
                </c:pt>
                <c:pt idx="46">
                  <c:v>1.0000370000000001</c:v>
                </c:pt>
                <c:pt idx="47">
                  <c:v>1.0000290000000001</c:v>
                </c:pt>
                <c:pt idx="48">
                  <c:v>1.0000309999999999</c:v>
                </c:pt>
                <c:pt idx="49">
                  <c:v>1.0000309999999999</c:v>
                </c:pt>
                <c:pt idx="50">
                  <c:v>1.000032</c:v>
                </c:pt>
                <c:pt idx="51">
                  <c:v>1.000032</c:v>
                </c:pt>
                <c:pt idx="52">
                  <c:v>1.0000420000000001</c:v>
                </c:pt>
                <c:pt idx="53">
                  <c:v>1.00003</c:v>
                </c:pt>
                <c:pt idx="54">
                  <c:v>1.0000309999999999</c:v>
                </c:pt>
                <c:pt idx="55">
                  <c:v>1.0000340000000001</c:v>
                </c:pt>
                <c:pt idx="56">
                  <c:v>1.000035</c:v>
                </c:pt>
                <c:pt idx="57">
                  <c:v>1.0000329999999999</c:v>
                </c:pt>
                <c:pt idx="58">
                  <c:v>1.000032</c:v>
                </c:pt>
                <c:pt idx="59">
                  <c:v>1.0000290000000001</c:v>
                </c:pt>
                <c:pt idx="60">
                  <c:v>1.0000290000000001</c:v>
                </c:pt>
                <c:pt idx="61">
                  <c:v>1.0000260000000001</c:v>
                </c:pt>
                <c:pt idx="62">
                  <c:v>1.0000290000000001</c:v>
                </c:pt>
                <c:pt idx="63">
                  <c:v>1.0000249999999999</c:v>
                </c:pt>
                <c:pt idx="64">
                  <c:v>1.0000180000000001</c:v>
                </c:pt>
                <c:pt idx="65">
                  <c:v>1.000022</c:v>
                </c:pt>
                <c:pt idx="66">
                  <c:v>1.000021</c:v>
                </c:pt>
                <c:pt idx="67">
                  <c:v>1.000021</c:v>
                </c:pt>
                <c:pt idx="68">
                  <c:v>1.000021</c:v>
                </c:pt>
                <c:pt idx="69">
                  <c:v>1.000022</c:v>
                </c:pt>
                <c:pt idx="70">
                  <c:v>1.0000290000000001</c:v>
                </c:pt>
                <c:pt idx="71">
                  <c:v>1.000027</c:v>
                </c:pt>
                <c:pt idx="72">
                  <c:v>1.0000290000000001</c:v>
                </c:pt>
                <c:pt idx="73">
                  <c:v>1.0000230000000001</c:v>
                </c:pt>
                <c:pt idx="74">
                  <c:v>1.0000180000000001</c:v>
                </c:pt>
                <c:pt idx="75">
                  <c:v>1.0000329999999999</c:v>
                </c:pt>
                <c:pt idx="76">
                  <c:v>1.0000329999999999</c:v>
                </c:pt>
                <c:pt idx="77">
                  <c:v>1.0000329999999999</c:v>
                </c:pt>
                <c:pt idx="78">
                  <c:v>1.0000329999999999</c:v>
                </c:pt>
                <c:pt idx="79">
                  <c:v>1.000027</c:v>
                </c:pt>
                <c:pt idx="80">
                  <c:v>1.000032</c:v>
                </c:pt>
                <c:pt idx="81">
                  <c:v>1.0000329999999999</c:v>
                </c:pt>
                <c:pt idx="82">
                  <c:v>1.0000370000000001</c:v>
                </c:pt>
                <c:pt idx="83">
                  <c:v>1.0000249999999999</c:v>
                </c:pt>
                <c:pt idx="84">
                  <c:v>1.0000290000000001</c:v>
                </c:pt>
                <c:pt idx="85">
                  <c:v>1.00003</c:v>
                </c:pt>
                <c:pt idx="86">
                  <c:v>1.0000279999999999</c:v>
                </c:pt>
                <c:pt idx="87">
                  <c:v>1.0000290000000001</c:v>
                </c:pt>
                <c:pt idx="88">
                  <c:v>1.0000439999999999</c:v>
                </c:pt>
                <c:pt idx="89">
                  <c:v>1.0000530000000001</c:v>
                </c:pt>
                <c:pt idx="90">
                  <c:v>1.0000549999999999</c:v>
                </c:pt>
                <c:pt idx="91">
                  <c:v>1.000054</c:v>
                </c:pt>
                <c:pt idx="92">
                  <c:v>1.0000549999999999</c:v>
                </c:pt>
                <c:pt idx="93">
                  <c:v>1.0000500000000001</c:v>
                </c:pt>
                <c:pt idx="94">
                  <c:v>1.0000500000000001</c:v>
                </c:pt>
                <c:pt idx="95">
                  <c:v>1.000057</c:v>
                </c:pt>
                <c:pt idx="96">
                  <c:v>1.0000629999999999</c:v>
                </c:pt>
                <c:pt idx="97">
                  <c:v>1.000062</c:v>
                </c:pt>
                <c:pt idx="98">
                  <c:v>1.0000579999999999</c:v>
                </c:pt>
                <c:pt idx="99">
                  <c:v>1.0000640000000001</c:v>
                </c:pt>
                <c:pt idx="100">
                  <c:v>1.0000690000000001</c:v>
                </c:pt>
                <c:pt idx="101">
                  <c:v>1.000068</c:v>
                </c:pt>
                <c:pt idx="102">
                  <c:v>1.0000709999999999</c:v>
                </c:pt>
                <c:pt idx="103">
                  <c:v>1.0000659999999999</c:v>
                </c:pt>
                <c:pt idx="104">
                  <c:v>1.000073</c:v>
                </c:pt>
                <c:pt idx="105">
                  <c:v>1.000075</c:v>
                </c:pt>
                <c:pt idx="106">
                  <c:v>1.0000789999999999</c:v>
                </c:pt>
                <c:pt idx="107">
                  <c:v>1.0000819999999999</c:v>
                </c:pt>
                <c:pt idx="108">
                  <c:v>1.000076</c:v>
                </c:pt>
                <c:pt idx="109">
                  <c:v>1.0000869999999999</c:v>
                </c:pt>
                <c:pt idx="110">
                  <c:v>1.0000880000000001</c:v>
                </c:pt>
                <c:pt idx="111">
                  <c:v>1.000092</c:v>
                </c:pt>
                <c:pt idx="112">
                  <c:v>1.0000880000000001</c:v>
                </c:pt>
                <c:pt idx="113">
                  <c:v>1.000084</c:v>
                </c:pt>
                <c:pt idx="114">
                  <c:v>1.000092</c:v>
                </c:pt>
                <c:pt idx="115">
                  <c:v>1.000092</c:v>
                </c:pt>
                <c:pt idx="116">
                  <c:v>1.000089</c:v>
                </c:pt>
                <c:pt idx="117">
                  <c:v>1.0000830000000001</c:v>
                </c:pt>
                <c:pt idx="118">
                  <c:v>1.0000770000000001</c:v>
                </c:pt>
                <c:pt idx="119">
                  <c:v>1.0000770000000001</c:v>
                </c:pt>
                <c:pt idx="120">
                  <c:v>1.0000770000000001</c:v>
                </c:pt>
                <c:pt idx="121">
                  <c:v>1.0000800000000001</c:v>
                </c:pt>
                <c:pt idx="122">
                  <c:v>1.0000869999999999</c:v>
                </c:pt>
                <c:pt idx="123">
                  <c:v>1.0000899999999999</c:v>
                </c:pt>
                <c:pt idx="124">
                  <c:v>1.0000869999999999</c:v>
                </c:pt>
                <c:pt idx="125">
                  <c:v>1.0000800000000001</c:v>
                </c:pt>
                <c:pt idx="126">
                  <c:v>1.0000800000000001</c:v>
                </c:pt>
                <c:pt idx="127">
                  <c:v>1.0000800000000001</c:v>
                </c:pt>
                <c:pt idx="128">
                  <c:v>1.0000690000000001</c:v>
                </c:pt>
                <c:pt idx="129">
                  <c:v>1.0000610000000001</c:v>
                </c:pt>
                <c:pt idx="130">
                  <c:v>1.000062</c:v>
                </c:pt>
                <c:pt idx="131">
                  <c:v>1.000051</c:v>
                </c:pt>
                <c:pt idx="132">
                  <c:v>1.000049</c:v>
                </c:pt>
                <c:pt idx="133">
                  <c:v>1.000049</c:v>
                </c:pt>
                <c:pt idx="134">
                  <c:v>1.000049</c:v>
                </c:pt>
                <c:pt idx="135">
                  <c:v>1.0000640000000001</c:v>
                </c:pt>
                <c:pt idx="136">
                  <c:v>1.0000610000000001</c:v>
                </c:pt>
                <c:pt idx="137">
                  <c:v>1.000057</c:v>
                </c:pt>
                <c:pt idx="138">
                  <c:v>1.0000469999999999</c:v>
                </c:pt>
                <c:pt idx="139">
                  <c:v>1.000035</c:v>
                </c:pt>
                <c:pt idx="140">
                  <c:v>1.0000439999999999</c:v>
                </c:pt>
                <c:pt idx="141">
                  <c:v>1.000038</c:v>
                </c:pt>
                <c:pt idx="142">
                  <c:v>1.00003</c:v>
                </c:pt>
                <c:pt idx="143">
                  <c:v>1.0000260000000001</c:v>
                </c:pt>
                <c:pt idx="144">
                  <c:v>1.0000279999999999</c:v>
                </c:pt>
                <c:pt idx="145">
                  <c:v>1.000021</c:v>
                </c:pt>
                <c:pt idx="146">
                  <c:v>1.000013</c:v>
                </c:pt>
                <c:pt idx="147">
                  <c:v>1.0000070000000001</c:v>
                </c:pt>
                <c:pt idx="148">
                  <c:v>0.99999800000000005</c:v>
                </c:pt>
                <c:pt idx="149">
                  <c:v>0.99999800000000005</c:v>
                </c:pt>
                <c:pt idx="150">
                  <c:v>0.99997100000000005</c:v>
                </c:pt>
                <c:pt idx="151">
                  <c:v>0.99996200000000002</c:v>
                </c:pt>
                <c:pt idx="152">
                  <c:v>0.99995900000000004</c:v>
                </c:pt>
                <c:pt idx="153">
                  <c:v>0.999942</c:v>
                </c:pt>
                <c:pt idx="154">
                  <c:v>0.99994499999999997</c:v>
                </c:pt>
                <c:pt idx="155">
                  <c:v>0.99994300000000003</c:v>
                </c:pt>
                <c:pt idx="156">
                  <c:v>0.99994000000000005</c:v>
                </c:pt>
                <c:pt idx="157">
                  <c:v>0.99993500000000002</c:v>
                </c:pt>
                <c:pt idx="158">
                  <c:v>0.99991699999999994</c:v>
                </c:pt>
                <c:pt idx="159">
                  <c:v>0.99992899999999996</c:v>
                </c:pt>
                <c:pt idx="160">
                  <c:v>0.99993900000000002</c:v>
                </c:pt>
                <c:pt idx="161">
                  <c:v>0.99994000000000005</c:v>
                </c:pt>
                <c:pt idx="162">
                  <c:v>0.99993500000000002</c:v>
                </c:pt>
                <c:pt idx="163">
                  <c:v>0.99993500000000002</c:v>
                </c:pt>
                <c:pt idx="164">
                  <c:v>0.99993500000000002</c:v>
                </c:pt>
                <c:pt idx="165">
                  <c:v>0.99993500000000002</c:v>
                </c:pt>
                <c:pt idx="166">
                  <c:v>0.99994000000000005</c:v>
                </c:pt>
                <c:pt idx="167">
                  <c:v>0.99994700000000003</c:v>
                </c:pt>
                <c:pt idx="168">
                  <c:v>0.99995500000000004</c:v>
                </c:pt>
                <c:pt idx="169">
                  <c:v>0.99995199999999995</c:v>
                </c:pt>
                <c:pt idx="170">
                  <c:v>0.99996799999999997</c:v>
                </c:pt>
                <c:pt idx="171">
                  <c:v>0.99996499999999999</c:v>
                </c:pt>
                <c:pt idx="172">
                  <c:v>0.99996300000000005</c:v>
                </c:pt>
                <c:pt idx="173">
                  <c:v>0.99996700000000005</c:v>
                </c:pt>
                <c:pt idx="174">
                  <c:v>0.99997100000000005</c:v>
                </c:pt>
                <c:pt idx="175">
                  <c:v>0.99998299999999996</c:v>
                </c:pt>
                <c:pt idx="176">
                  <c:v>0.99998900000000002</c:v>
                </c:pt>
                <c:pt idx="177">
                  <c:v>0.99999099999999996</c:v>
                </c:pt>
                <c:pt idx="178">
                  <c:v>0.999996</c:v>
                </c:pt>
                <c:pt idx="179">
                  <c:v>0.99999199999999999</c:v>
                </c:pt>
                <c:pt idx="180">
                  <c:v>1.0000119999999999</c:v>
                </c:pt>
                <c:pt idx="181">
                  <c:v>1.000013</c:v>
                </c:pt>
                <c:pt idx="182">
                  <c:v>1.000013</c:v>
                </c:pt>
                <c:pt idx="183">
                  <c:v>1.000013</c:v>
                </c:pt>
                <c:pt idx="184">
                  <c:v>1.000021</c:v>
                </c:pt>
                <c:pt idx="185">
                  <c:v>1.0000260000000001</c:v>
                </c:pt>
                <c:pt idx="186">
                  <c:v>1.0000290000000001</c:v>
                </c:pt>
                <c:pt idx="187">
                  <c:v>1.0000290000000001</c:v>
                </c:pt>
                <c:pt idx="188">
                  <c:v>1.0000279999999999</c:v>
                </c:pt>
                <c:pt idx="189">
                  <c:v>1.000038</c:v>
                </c:pt>
                <c:pt idx="190">
                  <c:v>1.000048</c:v>
                </c:pt>
                <c:pt idx="191">
                  <c:v>1.000051</c:v>
                </c:pt>
                <c:pt idx="192">
                  <c:v>1.0000549999999999</c:v>
                </c:pt>
                <c:pt idx="193">
                  <c:v>1.0000560000000001</c:v>
                </c:pt>
                <c:pt idx="194">
                  <c:v>1.000062</c:v>
                </c:pt>
                <c:pt idx="195">
                  <c:v>1.000062</c:v>
                </c:pt>
                <c:pt idx="196">
                  <c:v>1.000067</c:v>
                </c:pt>
                <c:pt idx="197">
                  <c:v>1.0000659999999999</c:v>
                </c:pt>
                <c:pt idx="198">
                  <c:v>1.0000610000000001</c:v>
                </c:pt>
                <c:pt idx="199">
                  <c:v>1.000075</c:v>
                </c:pt>
                <c:pt idx="200">
                  <c:v>1.0000739999999999</c:v>
                </c:pt>
                <c:pt idx="201">
                  <c:v>1.000076</c:v>
                </c:pt>
                <c:pt idx="202">
                  <c:v>1.0000739999999999</c:v>
                </c:pt>
                <c:pt idx="203">
                  <c:v>1.0000770000000001</c:v>
                </c:pt>
                <c:pt idx="204">
                  <c:v>1.000076</c:v>
                </c:pt>
                <c:pt idx="205">
                  <c:v>1.0000770000000001</c:v>
                </c:pt>
                <c:pt idx="206">
                  <c:v>1.000078</c:v>
                </c:pt>
                <c:pt idx="207">
                  <c:v>1.0000690000000001</c:v>
                </c:pt>
                <c:pt idx="208">
                  <c:v>1.0000800000000001</c:v>
                </c:pt>
                <c:pt idx="209">
                  <c:v>1.000076</c:v>
                </c:pt>
                <c:pt idx="210">
                  <c:v>1.0000770000000001</c:v>
                </c:pt>
                <c:pt idx="211">
                  <c:v>1.000078</c:v>
                </c:pt>
                <c:pt idx="212">
                  <c:v>1.00007</c:v>
                </c:pt>
                <c:pt idx="213">
                  <c:v>1.0001089999999999</c:v>
                </c:pt>
                <c:pt idx="214">
                  <c:v>1.0001089999999999</c:v>
                </c:pt>
                <c:pt idx="215">
                  <c:v>1.000108</c:v>
                </c:pt>
                <c:pt idx="216">
                  <c:v>1.0001070000000001</c:v>
                </c:pt>
                <c:pt idx="217">
                  <c:v>1.0001009999999999</c:v>
                </c:pt>
                <c:pt idx="218">
                  <c:v>1.000119</c:v>
                </c:pt>
                <c:pt idx="219">
                  <c:v>1.0001249999999999</c:v>
                </c:pt>
                <c:pt idx="220">
                  <c:v>1.000121</c:v>
                </c:pt>
                <c:pt idx="221">
                  <c:v>1.00014</c:v>
                </c:pt>
                <c:pt idx="222">
                  <c:v>1.0001370000000001</c:v>
                </c:pt>
                <c:pt idx="223">
                  <c:v>1.0001519999999999</c:v>
                </c:pt>
                <c:pt idx="224">
                  <c:v>1.0001519999999999</c:v>
                </c:pt>
                <c:pt idx="225">
                  <c:v>1.0001580000000001</c:v>
                </c:pt>
                <c:pt idx="226">
                  <c:v>1.0001469999999999</c:v>
                </c:pt>
                <c:pt idx="227">
                  <c:v>1.0001610000000001</c:v>
                </c:pt>
                <c:pt idx="228">
                  <c:v>1.0001580000000001</c:v>
                </c:pt>
                <c:pt idx="229">
                  <c:v>1.0001580000000001</c:v>
                </c:pt>
                <c:pt idx="230">
                  <c:v>1.000173</c:v>
                </c:pt>
                <c:pt idx="231">
                  <c:v>1.0001660000000001</c:v>
                </c:pt>
                <c:pt idx="232">
                  <c:v>1.000173</c:v>
                </c:pt>
                <c:pt idx="233">
                  <c:v>1.0001819999999999</c:v>
                </c:pt>
                <c:pt idx="234">
                  <c:v>1.0001819999999999</c:v>
                </c:pt>
                <c:pt idx="235">
                  <c:v>1.000184</c:v>
                </c:pt>
                <c:pt idx="236">
                  <c:v>1.0001800000000001</c:v>
                </c:pt>
                <c:pt idx="237">
                  <c:v>1.000194</c:v>
                </c:pt>
                <c:pt idx="238">
                  <c:v>1.000194</c:v>
                </c:pt>
                <c:pt idx="239">
                  <c:v>1.0001949999999999</c:v>
                </c:pt>
                <c:pt idx="240">
                  <c:v>1.000197</c:v>
                </c:pt>
                <c:pt idx="241">
                  <c:v>1.0002</c:v>
                </c:pt>
                <c:pt idx="242">
                  <c:v>1.0002150000000001</c:v>
                </c:pt>
                <c:pt idx="243">
                  <c:v>1.0002139999999999</c:v>
                </c:pt>
                <c:pt idx="244">
                  <c:v>1.000221</c:v>
                </c:pt>
                <c:pt idx="245">
                  <c:v>1.0002200000000001</c:v>
                </c:pt>
                <c:pt idx="246">
                  <c:v>1.0002089999999999</c:v>
                </c:pt>
                <c:pt idx="247">
                  <c:v>1.0002219999999999</c:v>
                </c:pt>
                <c:pt idx="248">
                  <c:v>1.0002200000000001</c:v>
                </c:pt>
                <c:pt idx="249">
                  <c:v>1.000216</c:v>
                </c:pt>
                <c:pt idx="250">
                  <c:v>1.00021</c:v>
                </c:pt>
                <c:pt idx="251">
                  <c:v>1.0002040000000001</c:v>
                </c:pt>
                <c:pt idx="252">
                  <c:v>1.0002150000000001</c:v>
                </c:pt>
                <c:pt idx="253">
                  <c:v>1.0002260000000001</c:v>
                </c:pt>
                <c:pt idx="254">
                  <c:v>1.0002180000000001</c:v>
                </c:pt>
                <c:pt idx="255">
                  <c:v>1.0002120000000001</c:v>
                </c:pt>
                <c:pt idx="256">
                  <c:v>1.000203</c:v>
                </c:pt>
                <c:pt idx="257">
                  <c:v>1.0002120000000001</c:v>
                </c:pt>
                <c:pt idx="258">
                  <c:v>1.000211</c:v>
                </c:pt>
                <c:pt idx="259">
                  <c:v>1.000211</c:v>
                </c:pt>
                <c:pt idx="260">
                  <c:v>1.0002059999999999</c:v>
                </c:pt>
                <c:pt idx="261">
                  <c:v>1.0002009999999999</c:v>
                </c:pt>
                <c:pt idx="262">
                  <c:v>1.000211</c:v>
                </c:pt>
                <c:pt idx="263">
                  <c:v>1.0002169999999999</c:v>
                </c:pt>
                <c:pt idx="264">
                  <c:v>1.0001979999999999</c:v>
                </c:pt>
                <c:pt idx="265">
                  <c:v>1.00021</c:v>
                </c:pt>
                <c:pt idx="266">
                  <c:v>1.0002</c:v>
                </c:pt>
                <c:pt idx="267">
                  <c:v>1.000216</c:v>
                </c:pt>
                <c:pt idx="268">
                  <c:v>1.000208</c:v>
                </c:pt>
                <c:pt idx="269">
                  <c:v>1.0002089999999999</c:v>
                </c:pt>
                <c:pt idx="270">
                  <c:v>1.0002089999999999</c:v>
                </c:pt>
                <c:pt idx="271">
                  <c:v>1.0001949999999999</c:v>
                </c:pt>
                <c:pt idx="272">
                  <c:v>1.000202</c:v>
                </c:pt>
                <c:pt idx="273">
                  <c:v>1.000194</c:v>
                </c:pt>
                <c:pt idx="274">
                  <c:v>1.000197</c:v>
                </c:pt>
                <c:pt idx="275">
                  <c:v>1.000189</c:v>
                </c:pt>
                <c:pt idx="276">
                  <c:v>1.000192</c:v>
                </c:pt>
                <c:pt idx="277">
                  <c:v>1.0001880000000001</c:v>
                </c:pt>
                <c:pt idx="278">
                  <c:v>1.0001930000000001</c:v>
                </c:pt>
                <c:pt idx="279">
                  <c:v>1.000181</c:v>
                </c:pt>
                <c:pt idx="280">
                  <c:v>1.000181</c:v>
                </c:pt>
                <c:pt idx="281">
                  <c:v>1.0001869999999999</c:v>
                </c:pt>
                <c:pt idx="282">
                  <c:v>1.000186</c:v>
                </c:pt>
                <c:pt idx="283">
                  <c:v>1.000197</c:v>
                </c:pt>
                <c:pt idx="284">
                  <c:v>1.0001949999999999</c:v>
                </c:pt>
                <c:pt idx="285">
                  <c:v>1.000197</c:v>
                </c:pt>
                <c:pt idx="286">
                  <c:v>1.0002</c:v>
                </c:pt>
                <c:pt idx="287">
                  <c:v>1.0002</c:v>
                </c:pt>
                <c:pt idx="288">
                  <c:v>1.000202</c:v>
                </c:pt>
                <c:pt idx="289">
                  <c:v>1.000202</c:v>
                </c:pt>
                <c:pt idx="290">
                  <c:v>1.000194</c:v>
                </c:pt>
                <c:pt idx="291">
                  <c:v>1.0001930000000001</c:v>
                </c:pt>
                <c:pt idx="292">
                  <c:v>1.0001850000000001</c:v>
                </c:pt>
                <c:pt idx="293">
                  <c:v>1.0001880000000001</c:v>
                </c:pt>
                <c:pt idx="294">
                  <c:v>1.0001949999999999</c:v>
                </c:pt>
                <c:pt idx="295">
                  <c:v>1.000173</c:v>
                </c:pt>
                <c:pt idx="296">
                  <c:v>1.0001789999999999</c:v>
                </c:pt>
                <c:pt idx="297">
                  <c:v>1.000173</c:v>
                </c:pt>
                <c:pt idx="298">
                  <c:v>1.0001709999999999</c:v>
                </c:pt>
                <c:pt idx="299">
                  <c:v>1.000159</c:v>
                </c:pt>
                <c:pt idx="300">
                  <c:v>1.000162</c:v>
                </c:pt>
                <c:pt idx="301">
                  <c:v>1.0001580000000001</c:v>
                </c:pt>
                <c:pt idx="302">
                  <c:v>1.000156</c:v>
                </c:pt>
                <c:pt idx="303">
                  <c:v>1.0001599999999999</c:v>
                </c:pt>
                <c:pt idx="304">
                  <c:v>1.0001610000000001</c:v>
                </c:pt>
                <c:pt idx="305">
                  <c:v>1.0001599999999999</c:v>
                </c:pt>
                <c:pt idx="306">
                  <c:v>1.0001329999999999</c:v>
                </c:pt>
                <c:pt idx="307">
                  <c:v>1.000157</c:v>
                </c:pt>
                <c:pt idx="308">
                  <c:v>1.0001370000000001</c:v>
                </c:pt>
                <c:pt idx="309">
                  <c:v>1.000121</c:v>
                </c:pt>
                <c:pt idx="310">
                  <c:v>1.000124</c:v>
                </c:pt>
                <c:pt idx="311">
                  <c:v>1.0001230000000001</c:v>
                </c:pt>
                <c:pt idx="312">
                  <c:v>1.0001230000000001</c:v>
                </c:pt>
                <c:pt idx="313">
                  <c:v>1.0001249999999999</c:v>
                </c:pt>
                <c:pt idx="314">
                  <c:v>1.0001139999999999</c:v>
                </c:pt>
                <c:pt idx="315">
                  <c:v>1.000121</c:v>
                </c:pt>
                <c:pt idx="316">
                  <c:v>1.0001150000000001</c:v>
                </c:pt>
                <c:pt idx="317">
                  <c:v>1.0001119999999999</c:v>
                </c:pt>
                <c:pt idx="318">
                  <c:v>1.000111</c:v>
                </c:pt>
                <c:pt idx="319">
                  <c:v>1.000103</c:v>
                </c:pt>
                <c:pt idx="320">
                  <c:v>1.0001139999999999</c:v>
                </c:pt>
                <c:pt idx="321">
                  <c:v>1.000116</c:v>
                </c:pt>
                <c:pt idx="322">
                  <c:v>1.0001119999999999</c:v>
                </c:pt>
                <c:pt idx="323">
                  <c:v>1.0001119999999999</c:v>
                </c:pt>
                <c:pt idx="324">
                  <c:v>1.000103</c:v>
                </c:pt>
                <c:pt idx="325">
                  <c:v>1.0001150000000001</c:v>
                </c:pt>
                <c:pt idx="326">
                  <c:v>1.0001150000000001</c:v>
                </c:pt>
                <c:pt idx="327">
                  <c:v>1.000113</c:v>
                </c:pt>
                <c:pt idx="328">
                  <c:v>1.0001150000000001</c:v>
                </c:pt>
                <c:pt idx="329">
                  <c:v>1.000105</c:v>
                </c:pt>
                <c:pt idx="330">
                  <c:v>1.0001119999999999</c:v>
                </c:pt>
                <c:pt idx="331">
                  <c:v>1.000111</c:v>
                </c:pt>
                <c:pt idx="332">
                  <c:v>1.0001139999999999</c:v>
                </c:pt>
                <c:pt idx="333">
                  <c:v>1.0001089999999999</c:v>
                </c:pt>
                <c:pt idx="334">
                  <c:v>1.0001040000000001</c:v>
                </c:pt>
                <c:pt idx="335">
                  <c:v>1.0001089999999999</c:v>
                </c:pt>
                <c:pt idx="336">
                  <c:v>1.000113</c:v>
                </c:pt>
                <c:pt idx="337">
                  <c:v>1.0001139999999999</c:v>
                </c:pt>
                <c:pt idx="338">
                  <c:v>1.000122</c:v>
                </c:pt>
                <c:pt idx="339">
                  <c:v>1.0001089999999999</c:v>
                </c:pt>
                <c:pt idx="340">
                  <c:v>1.000111</c:v>
                </c:pt>
                <c:pt idx="341">
                  <c:v>1.000105</c:v>
                </c:pt>
                <c:pt idx="342">
                  <c:v>1.000105</c:v>
                </c:pt>
                <c:pt idx="343">
                  <c:v>1.0001009999999999</c:v>
                </c:pt>
                <c:pt idx="344">
                  <c:v>1.0001040000000001</c:v>
                </c:pt>
                <c:pt idx="345">
                  <c:v>1.000105</c:v>
                </c:pt>
                <c:pt idx="346">
                  <c:v>1.000111</c:v>
                </c:pt>
                <c:pt idx="347">
                  <c:v>1.0001100000000001</c:v>
                </c:pt>
                <c:pt idx="348">
                  <c:v>1.0001070000000001</c:v>
                </c:pt>
                <c:pt idx="349">
                  <c:v>1.0001070000000001</c:v>
                </c:pt>
                <c:pt idx="350">
                  <c:v>1.0001070000000001</c:v>
                </c:pt>
                <c:pt idx="351">
                  <c:v>1.000116</c:v>
                </c:pt>
                <c:pt idx="352">
                  <c:v>1.0001660000000001</c:v>
                </c:pt>
                <c:pt idx="353">
                  <c:v>1.000189</c:v>
                </c:pt>
                <c:pt idx="354">
                  <c:v>1.0002470000000001</c:v>
                </c:pt>
                <c:pt idx="355">
                  <c:v>1.0002470000000001</c:v>
                </c:pt>
                <c:pt idx="356">
                  <c:v>1.0002470000000001</c:v>
                </c:pt>
                <c:pt idx="357">
                  <c:v>1.0002470000000001</c:v>
                </c:pt>
                <c:pt idx="358">
                  <c:v>1.0001359999999999</c:v>
                </c:pt>
                <c:pt idx="359">
                  <c:v>1.000156</c:v>
                </c:pt>
                <c:pt idx="360">
                  <c:v>1.000159</c:v>
                </c:pt>
                <c:pt idx="361">
                  <c:v>1.000167</c:v>
                </c:pt>
                <c:pt idx="362">
                  <c:v>1.000176</c:v>
                </c:pt>
                <c:pt idx="363">
                  <c:v>1.000176</c:v>
                </c:pt>
                <c:pt idx="364">
                  <c:v>1.000176</c:v>
                </c:pt>
                <c:pt idx="365">
                  <c:v>1.0000150000000001</c:v>
                </c:pt>
                <c:pt idx="366">
                  <c:v>1.000016</c:v>
                </c:pt>
                <c:pt idx="367">
                  <c:v>1.000016</c:v>
                </c:pt>
                <c:pt idx="368">
                  <c:v>1.0000169999999999</c:v>
                </c:pt>
                <c:pt idx="369">
                  <c:v>1.0000169999999999</c:v>
                </c:pt>
                <c:pt idx="370">
                  <c:v>1.0000169999999999</c:v>
                </c:pt>
                <c:pt idx="371">
                  <c:v>1.0000169999999999</c:v>
                </c:pt>
                <c:pt idx="372">
                  <c:v>1.0000089999999999</c:v>
                </c:pt>
                <c:pt idx="373">
                  <c:v>1.000018583867994</c:v>
                </c:pt>
                <c:pt idx="374">
                  <c:v>1.0000217012645709</c:v>
                </c:pt>
                <c:pt idx="375">
                  <c:v>1.0000388773662938</c:v>
                </c:pt>
                <c:pt idx="376">
                  <c:v>1.0000388661409634</c:v>
                </c:pt>
                <c:pt idx="377">
                  <c:v>1.0000388661409634</c:v>
                </c:pt>
                <c:pt idx="378">
                  <c:v>1.0000388661409634</c:v>
                </c:pt>
                <c:pt idx="379">
                  <c:v>1.0000388661409634</c:v>
                </c:pt>
                <c:pt idx="380">
                  <c:v>1.0000388661409634</c:v>
                </c:pt>
                <c:pt idx="381">
                  <c:v>1.0000388661409634</c:v>
                </c:pt>
                <c:pt idx="382">
                  <c:v>1.0000297462385956</c:v>
                </c:pt>
                <c:pt idx="383">
                  <c:v>1.0000528704180596</c:v>
                </c:pt>
                <c:pt idx="384">
                  <c:v>1.0000528704180596</c:v>
                </c:pt>
                <c:pt idx="385">
                  <c:v>1.0000528704180596</c:v>
                </c:pt>
                <c:pt idx="386">
                  <c:v>1.0000755322530295</c:v>
                </c:pt>
                <c:pt idx="387">
                  <c:v>1.0000846463635011</c:v>
                </c:pt>
                <c:pt idx="388">
                  <c:v>1.0001201302779741</c:v>
                </c:pt>
                <c:pt idx="389">
                  <c:v>1.000130065594423</c:v>
                </c:pt>
                <c:pt idx="390">
                  <c:v>1.0001224757602247</c:v>
                </c:pt>
                <c:pt idx="391">
                  <c:v>1.0001224757602247</c:v>
                </c:pt>
                <c:pt idx="392">
                  <c:v>1.0001224757602247</c:v>
                </c:pt>
                <c:pt idx="393">
                  <c:v>1.0001505536490372</c:v>
                </c:pt>
                <c:pt idx="394">
                  <c:v>1.0000062972483512</c:v>
                </c:pt>
                <c:pt idx="395">
                  <c:v>1.0000058844497797</c:v>
                </c:pt>
                <c:pt idx="396">
                  <c:v>1.0000069712886084</c:v>
                </c:pt>
                <c:pt idx="397">
                  <c:v>1.0000069712886084</c:v>
                </c:pt>
                <c:pt idx="398">
                  <c:v>1.0000069712886084</c:v>
                </c:pt>
                <c:pt idx="399">
                  <c:v>1.0000004812838474</c:v>
                </c:pt>
                <c:pt idx="400">
                  <c:v>1.0000061794574089</c:v>
                </c:pt>
                <c:pt idx="401">
                  <c:v>1.0002263315196496</c:v>
                </c:pt>
                <c:pt idx="402">
                  <c:v>1.0002316712083439</c:v>
                </c:pt>
                <c:pt idx="403">
                  <c:v>1.0002</c:v>
                </c:pt>
                <c:pt idx="404">
                  <c:v>1.0002</c:v>
                </c:pt>
                <c:pt idx="405">
                  <c:v>1.0002</c:v>
                </c:pt>
                <c:pt idx="406">
                  <c:v>1.0002</c:v>
                </c:pt>
                <c:pt idx="407">
                  <c:v>1.0003</c:v>
                </c:pt>
                <c:pt idx="408">
                  <c:v>1.0003</c:v>
                </c:pt>
                <c:pt idx="409">
                  <c:v>1.0003</c:v>
                </c:pt>
                <c:pt idx="410">
                  <c:v>1.0003</c:v>
                </c:pt>
                <c:pt idx="411">
                  <c:v>1.0003</c:v>
                </c:pt>
                <c:pt idx="412">
                  <c:v>1.0003</c:v>
                </c:pt>
                <c:pt idx="413">
                  <c:v>1.0003</c:v>
                </c:pt>
                <c:pt idx="414">
                  <c:v>1.0003</c:v>
                </c:pt>
                <c:pt idx="415">
                  <c:v>1.0003</c:v>
                </c:pt>
                <c:pt idx="416">
                  <c:v>1.0003</c:v>
                </c:pt>
                <c:pt idx="417">
                  <c:v>1.0003</c:v>
                </c:pt>
                <c:pt idx="418">
                  <c:v>1.0003</c:v>
                </c:pt>
                <c:pt idx="419">
                  <c:v>1.0003</c:v>
                </c:pt>
                <c:pt idx="420">
                  <c:v>1.0003</c:v>
                </c:pt>
                <c:pt idx="421">
                  <c:v>1.0003</c:v>
                </c:pt>
                <c:pt idx="422">
                  <c:v>1.0003</c:v>
                </c:pt>
                <c:pt idx="423">
                  <c:v>1.0003</c:v>
                </c:pt>
                <c:pt idx="424">
                  <c:v>1.0003</c:v>
                </c:pt>
                <c:pt idx="425">
                  <c:v>1.0003</c:v>
                </c:pt>
                <c:pt idx="426">
                  <c:v>1.0003</c:v>
                </c:pt>
                <c:pt idx="427">
                  <c:v>1.0003</c:v>
                </c:pt>
                <c:pt idx="428">
                  <c:v>1.0003</c:v>
                </c:pt>
                <c:pt idx="429">
                  <c:v>1.0003</c:v>
                </c:pt>
                <c:pt idx="430">
                  <c:v>1.0004</c:v>
                </c:pt>
                <c:pt idx="431">
                  <c:v>1.0004</c:v>
                </c:pt>
                <c:pt idx="432">
                  <c:v>1.0004</c:v>
                </c:pt>
                <c:pt idx="433">
                  <c:v>1.0004</c:v>
                </c:pt>
                <c:pt idx="434">
                  <c:v>1.0004</c:v>
                </c:pt>
                <c:pt idx="435">
                  <c:v>1.0003</c:v>
                </c:pt>
                <c:pt idx="436">
                  <c:v>1.0003</c:v>
                </c:pt>
                <c:pt idx="437">
                  <c:v>1.0003</c:v>
                </c:pt>
                <c:pt idx="438">
                  <c:v>1.0003</c:v>
                </c:pt>
                <c:pt idx="439">
                  <c:v>1.0003</c:v>
                </c:pt>
                <c:pt idx="440">
                  <c:v>1.0003</c:v>
                </c:pt>
                <c:pt idx="441">
                  <c:v>1.0003</c:v>
                </c:pt>
                <c:pt idx="442">
                  <c:v>1.0003</c:v>
                </c:pt>
                <c:pt idx="443">
                  <c:v>1.0003</c:v>
                </c:pt>
                <c:pt idx="444">
                  <c:v>1.0003</c:v>
                </c:pt>
                <c:pt idx="445">
                  <c:v>1.0003</c:v>
                </c:pt>
                <c:pt idx="446">
                  <c:v>1.0003</c:v>
                </c:pt>
                <c:pt idx="447">
                  <c:v>1.0003</c:v>
                </c:pt>
                <c:pt idx="448">
                  <c:v>1.0003</c:v>
                </c:pt>
                <c:pt idx="449">
                  <c:v>1.0003</c:v>
                </c:pt>
                <c:pt idx="450">
                  <c:v>1.0003</c:v>
                </c:pt>
                <c:pt idx="451">
                  <c:v>1.0003</c:v>
                </c:pt>
                <c:pt idx="452">
                  <c:v>1.0003</c:v>
                </c:pt>
                <c:pt idx="453">
                  <c:v>1.0003</c:v>
                </c:pt>
                <c:pt idx="454">
                  <c:v>1.0003</c:v>
                </c:pt>
                <c:pt idx="455">
                  <c:v>1.0003</c:v>
                </c:pt>
                <c:pt idx="456">
                  <c:v>1.0003</c:v>
                </c:pt>
                <c:pt idx="457">
                  <c:v>1.0003</c:v>
                </c:pt>
                <c:pt idx="458">
                  <c:v>1.0003</c:v>
                </c:pt>
                <c:pt idx="459">
                  <c:v>1.0003</c:v>
                </c:pt>
                <c:pt idx="460">
                  <c:v>1.0003</c:v>
                </c:pt>
                <c:pt idx="461">
                  <c:v>1.0003</c:v>
                </c:pt>
                <c:pt idx="462">
                  <c:v>1.0003</c:v>
                </c:pt>
                <c:pt idx="463">
                  <c:v>1.0003</c:v>
                </c:pt>
                <c:pt idx="464">
                  <c:v>1.0003</c:v>
                </c:pt>
                <c:pt idx="465">
                  <c:v>1.0003</c:v>
                </c:pt>
                <c:pt idx="466">
                  <c:v>1.0003</c:v>
                </c:pt>
                <c:pt idx="467">
                  <c:v>1.0003</c:v>
                </c:pt>
                <c:pt idx="468">
                  <c:v>1.0003</c:v>
                </c:pt>
                <c:pt idx="469">
                  <c:v>1.0003</c:v>
                </c:pt>
                <c:pt idx="470">
                  <c:v>1.0003</c:v>
                </c:pt>
                <c:pt idx="471">
                  <c:v>1.0003</c:v>
                </c:pt>
                <c:pt idx="472">
                  <c:v>1.0004</c:v>
                </c:pt>
                <c:pt idx="473">
                  <c:v>1.0004</c:v>
                </c:pt>
                <c:pt idx="474">
                  <c:v>1.0004</c:v>
                </c:pt>
                <c:pt idx="475">
                  <c:v>1.0004</c:v>
                </c:pt>
                <c:pt idx="476">
                  <c:v>1.0004</c:v>
                </c:pt>
                <c:pt idx="477">
                  <c:v>1.0004</c:v>
                </c:pt>
                <c:pt idx="478">
                  <c:v>1.0004</c:v>
                </c:pt>
                <c:pt idx="479">
                  <c:v>1.0004</c:v>
                </c:pt>
                <c:pt idx="480">
                  <c:v>1.0004</c:v>
                </c:pt>
                <c:pt idx="481">
                  <c:v>1.0004</c:v>
                </c:pt>
                <c:pt idx="482">
                  <c:v>1.0004</c:v>
                </c:pt>
                <c:pt idx="483">
                  <c:v>1.0004</c:v>
                </c:pt>
                <c:pt idx="484">
                  <c:v>1.0004</c:v>
                </c:pt>
                <c:pt idx="485">
                  <c:v>1.0004</c:v>
                </c:pt>
                <c:pt idx="486">
                  <c:v>1.0004</c:v>
                </c:pt>
                <c:pt idx="487">
                  <c:v>1.0004</c:v>
                </c:pt>
                <c:pt idx="488">
                  <c:v>1.0004</c:v>
                </c:pt>
                <c:pt idx="489">
                  <c:v>1.0004</c:v>
                </c:pt>
                <c:pt idx="490">
                  <c:v>1.0004</c:v>
                </c:pt>
                <c:pt idx="491">
                  <c:v>1.0004</c:v>
                </c:pt>
                <c:pt idx="492">
                  <c:v>1.0004</c:v>
                </c:pt>
                <c:pt idx="493">
                  <c:v>1.0004</c:v>
                </c:pt>
                <c:pt idx="494">
                  <c:v>1.0004</c:v>
                </c:pt>
                <c:pt idx="495">
                  <c:v>1.0004</c:v>
                </c:pt>
                <c:pt idx="496">
                  <c:v>1.0004</c:v>
                </c:pt>
                <c:pt idx="497">
                  <c:v>1.0004</c:v>
                </c:pt>
                <c:pt idx="498">
                  <c:v>1.0004</c:v>
                </c:pt>
                <c:pt idx="499">
                  <c:v>1.0004</c:v>
                </c:pt>
                <c:pt idx="500">
                  <c:v>1.0004</c:v>
                </c:pt>
                <c:pt idx="501">
                  <c:v>1.0004999999999999</c:v>
                </c:pt>
                <c:pt idx="502">
                  <c:v>1.0004999999999999</c:v>
                </c:pt>
                <c:pt idx="503">
                  <c:v>1.0004999999999999</c:v>
                </c:pt>
                <c:pt idx="504">
                  <c:v>1.0004999999999999</c:v>
                </c:pt>
                <c:pt idx="505">
                  <c:v>1.0004999999999999</c:v>
                </c:pt>
                <c:pt idx="506">
                  <c:v>1.0004999999999999</c:v>
                </c:pt>
                <c:pt idx="507">
                  <c:v>1.0004999999999999</c:v>
                </c:pt>
                <c:pt idx="508">
                  <c:v>1.0004999999999999</c:v>
                </c:pt>
                <c:pt idx="509">
                  <c:v>1.0004999999999999</c:v>
                </c:pt>
                <c:pt idx="510">
                  <c:v>1.0004999999999999</c:v>
                </c:pt>
                <c:pt idx="511">
                  <c:v>1.0004999999999999</c:v>
                </c:pt>
                <c:pt idx="512">
                  <c:v>1.0004999999999999</c:v>
                </c:pt>
                <c:pt idx="513">
                  <c:v>1.0004999999999999</c:v>
                </c:pt>
                <c:pt idx="514">
                  <c:v>1.0004999999999999</c:v>
                </c:pt>
                <c:pt idx="515">
                  <c:v>1.0005999999999999</c:v>
                </c:pt>
                <c:pt idx="516">
                  <c:v>1.0005999999999999</c:v>
                </c:pt>
                <c:pt idx="517">
                  <c:v>1.0005999999999999</c:v>
                </c:pt>
                <c:pt idx="518">
                  <c:v>1.0005999999999999</c:v>
                </c:pt>
                <c:pt idx="519">
                  <c:v>1.0005999999999999</c:v>
                </c:pt>
                <c:pt idx="520">
                  <c:v>1.0005999999999999</c:v>
                </c:pt>
                <c:pt idx="521">
                  <c:v>1.0005999999999999</c:v>
                </c:pt>
                <c:pt idx="522">
                  <c:v>1.0005999999999999</c:v>
                </c:pt>
                <c:pt idx="523">
                  <c:v>1.0005999999999999</c:v>
                </c:pt>
                <c:pt idx="524">
                  <c:v>1.0005999999999999</c:v>
                </c:pt>
                <c:pt idx="525">
                  <c:v>1.0005999999999999</c:v>
                </c:pt>
                <c:pt idx="526">
                  <c:v>1.0005999999999999</c:v>
                </c:pt>
                <c:pt idx="527">
                  <c:v>1.0005999999999999</c:v>
                </c:pt>
                <c:pt idx="528">
                  <c:v>1.0005999999999999</c:v>
                </c:pt>
                <c:pt idx="529">
                  <c:v>1.0005999999999999</c:v>
                </c:pt>
                <c:pt idx="530">
                  <c:v>1.0004999999999999</c:v>
                </c:pt>
                <c:pt idx="531">
                  <c:v>1.0004999999999999</c:v>
                </c:pt>
                <c:pt idx="532">
                  <c:v>1.0004999999999999</c:v>
                </c:pt>
                <c:pt idx="533">
                  <c:v>1.0004999999999999</c:v>
                </c:pt>
                <c:pt idx="534">
                  <c:v>1.0004999999999999</c:v>
                </c:pt>
                <c:pt idx="535">
                  <c:v>1.0004999999999999</c:v>
                </c:pt>
                <c:pt idx="536">
                  <c:v>1.0004999999999999</c:v>
                </c:pt>
                <c:pt idx="537">
                  <c:v>1.0004999999999999</c:v>
                </c:pt>
                <c:pt idx="538">
                  <c:v>1.0004999999999999</c:v>
                </c:pt>
                <c:pt idx="539">
                  <c:v>1.0004999999999999</c:v>
                </c:pt>
                <c:pt idx="540">
                  <c:v>1.0004999999999999</c:v>
                </c:pt>
                <c:pt idx="541">
                  <c:v>1.0004999999999999</c:v>
                </c:pt>
                <c:pt idx="542">
                  <c:v>1.0004999999999999</c:v>
                </c:pt>
                <c:pt idx="543">
                  <c:v>1.0004999999999999</c:v>
                </c:pt>
                <c:pt idx="544">
                  <c:v>1.0004999999999999</c:v>
                </c:pt>
              </c:numCache>
            </c:numRef>
          </c:val>
          <c:smooth val="0"/>
        </c:ser>
        <c:dLbls>
          <c:showLegendKey val="0"/>
          <c:showVal val="0"/>
          <c:showCatName val="0"/>
          <c:showSerName val="0"/>
          <c:showPercent val="0"/>
          <c:showBubbleSize val="0"/>
        </c:dLbls>
        <c:marker val="1"/>
        <c:smooth val="0"/>
        <c:axId val="437081064"/>
        <c:axId val="437081456"/>
      </c:lineChart>
      <c:lineChart>
        <c:grouping val="standard"/>
        <c:varyColors val="0"/>
        <c:ser>
          <c:idx val="1"/>
          <c:order val="1"/>
          <c:tx>
            <c:strRef>
              <c:f>Sheet1!$D$1</c:f>
              <c:strCache>
                <c:ptCount val="1"/>
                <c:pt idx="0">
                  <c:v>Fed Funds Target Rate - Upper Bound (Right Axis)</c:v>
                </c:pt>
              </c:strCache>
            </c:strRef>
          </c:tx>
          <c:spPr>
            <a:ln w="28575" cap="rnd">
              <a:solidFill>
                <a:schemeClr val="accent2"/>
              </a:solidFill>
              <a:round/>
            </a:ln>
            <a:effectLst/>
          </c:spPr>
          <c:marker>
            <c:symbol val="none"/>
          </c:marker>
          <c:cat>
            <c:numRef>
              <c:f>Sheet1!$A$3473:$A$4017</c:f>
              <c:numCache>
                <c:formatCode>m/d/yyyy</c:formatCode>
                <c:ptCount val="545"/>
                <c:pt idx="0">
                  <c:v>42156</c:v>
                </c:pt>
                <c:pt idx="1">
                  <c:v>42157</c:v>
                </c:pt>
                <c:pt idx="2">
                  <c:v>42158</c:v>
                </c:pt>
                <c:pt idx="3">
                  <c:v>42159</c:v>
                </c:pt>
                <c:pt idx="4">
                  <c:v>42160</c:v>
                </c:pt>
                <c:pt idx="5">
                  <c:v>42161</c:v>
                </c:pt>
                <c:pt idx="6">
                  <c:v>42162</c:v>
                </c:pt>
                <c:pt idx="7">
                  <c:v>42163</c:v>
                </c:pt>
                <c:pt idx="8">
                  <c:v>42164</c:v>
                </c:pt>
                <c:pt idx="9">
                  <c:v>42165</c:v>
                </c:pt>
                <c:pt idx="10">
                  <c:v>42166</c:v>
                </c:pt>
                <c:pt idx="11">
                  <c:v>42167</c:v>
                </c:pt>
                <c:pt idx="12">
                  <c:v>42168</c:v>
                </c:pt>
                <c:pt idx="13">
                  <c:v>42169</c:v>
                </c:pt>
                <c:pt idx="14">
                  <c:v>42170</c:v>
                </c:pt>
                <c:pt idx="15">
                  <c:v>42171</c:v>
                </c:pt>
                <c:pt idx="16">
                  <c:v>42172</c:v>
                </c:pt>
                <c:pt idx="17">
                  <c:v>42173</c:v>
                </c:pt>
                <c:pt idx="18">
                  <c:v>42174</c:v>
                </c:pt>
                <c:pt idx="19">
                  <c:v>42175</c:v>
                </c:pt>
                <c:pt idx="20">
                  <c:v>42176</c:v>
                </c:pt>
                <c:pt idx="21">
                  <c:v>42177</c:v>
                </c:pt>
                <c:pt idx="22">
                  <c:v>42178</c:v>
                </c:pt>
                <c:pt idx="23">
                  <c:v>42179</c:v>
                </c:pt>
                <c:pt idx="24">
                  <c:v>42180</c:v>
                </c:pt>
                <c:pt idx="25">
                  <c:v>42181</c:v>
                </c:pt>
                <c:pt idx="26">
                  <c:v>42182</c:v>
                </c:pt>
                <c:pt idx="27">
                  <c:v>42183</c:v>
                </c:pt>
                <c:pt idx="28">
                  <c:v>42184</c:v>
                </c:pt>
                <c:pt idx="29">
                  <c:v>42185</c:v>
                </c:pt>
                <c:pt idx="30">
                  <c:v>42186</c:v>
                </c:pt>
                <c:pt idx="31">
                  <c:v>42187</c:v>
                </c:pt>
                <c:pt idx="32">
                  <c:v>42188</c:v>
                </c:pt>
                <c:pt idx="33">
                  <c:v>42189</c:v>
                </c:pt>
                <c:pt idx="34">
                  <c:v>42190</c:v>
                </c:pt>
                <c:pt idx="35">
                  <c:v>42191</c:v>
                </c:pt>
                <c:pt idx="36">
                  <c:v>42192</c:v>
                </c:pt>
                <c:pt idx="37">
                  <c:v>42193</c:v>
                </c:pt>
                <c:pt idx="38">
                  <c:v>42194</c:v>
                </c:pt>
                <c:pt idx="39">
                  <c:v>42195</c:v>
                </c:pt>
                <c:pt idx="40">
                  <c:v>42198</c:v>
                </c:pt>
                <c:pt idx="41">
                  <c:v>42199</c:v>
                </c:pt>
                <c:pt idx="42">
                  <c:v>42200</c:v>
                </c:pt>
                <c:pt idx="43">
                  <c:v>42201</c:v>
                </c:pt>
                <c:pt idx="44">
                  <c:v>42202</c:v>
                </c:pt>
                <c:pt idx="45">
                  <c:v>42205</c:v>
                </c:pt>
                <c:pt idx="46">
                  <c:v>42206</c:v>
                </c:pt>
                <c:pt idx="47">
                  <c:v>42207</c:v>
                </c:pt>
                <c:pt idx="48">
                  <c:v>42208</c:v>
                </c:pt>
                <c:pt idx="49">
                  <c:v>42209</c:v>
                </c:pt>
                <c:pt idx="50">
                  <c:v>42212</c:v>
                </c:pt>
                <c:pt idx="51">
                  <c:v>42213</c:v>
                </c:pt>
                <c:pt idx="52">
                  <c:v>42214</c:v>
                </c:pt>
                <c:pt idx="53">
                  <c:v>42215</c:v>
                </c:pt>
                <c:pt idx="54">
                  <c:v>42216</c:v>
                </c:pt>
                <c:pt idx="55">
                  <c:v>42219</c:v>
                </c:pt>
                <c:pt idx="56">
                  <c:v>42220</c:v>
                </c:pt>
                <c:pt idx="57">
                  <c:v>42221</c:v>
                </c:pt>
                <c:pt idx="58">
                  <c:v>42222</c:v>
                </c:pt>
                <c:pt idx="59">
                  <c:v>42223</c:v>
                </c:pt>
                <c:pt idx="60">
                  <c:v>42226</c:v>
                </c:pt>
                <c:pt idx="61">
                  <c:v>42227</c:v>
                </c:pt>
                <c:pt idx="62">
                  <c:v>42228</c:v>
                </c:pt>
                <c:pt idx="63">
                  <c:v>42229</c:v>
                </c:pt>
                <c:pt idx="64">
                  <c:v>42230</c:v>
                </c:pt>
                <c:pt idx="65">
                  <c:v>42233</c:v>
                </c:pt>
                <c:pt idx="66">
                  <c:v>42234</c:v>
                </c:pt>
                <c:pt idx="67">
                  <c:v>42235</c:v>
                </c:pt>
                <c:pt idx="68">
                  <c:v>42236</c:v>
                </c:pt>
                <c:pt idx="69">
                  <c:v>42237</c:v>
                </c:pt>
                <c:pt idx="70">
                  <c:v>42240</c:v>
                </c:pt>
                <c:pt idx="71">
                  <c:v>42241</c:v>
                </c:pt>
                <c:pt idx="72">
                  <c:v>42242</c:v>
                </c:pt>
                <c:pt idx="73">
                  <c:v>42243</c:v>
                </c:pt>
                <c:pt idx="74">
                  <c:v>42244</c:v>
                </c:pt>
                <c:pt idx="75">
                  <c:v>42247</c:v>
                </c:pt>
                <c:pt idx="76">
                  <c:v>42248</c:v>
                </c:pt>
                <c:pt idx="77">
                  <c:v>42249</c:v>
                </c:pt>
                <c:pt idx="78">
                  <c:v>42250</c:v>
                </c:pt>
                <c:pt idx="79">
                  <c:v>42251</c:v>
                </c:pt>
                <c:pt idx="80">
                  <c:v>42255</c:v>
                </c:pt>
                <c:pt idx="81">
                  <c:v>42256</c:v>
                </c:pt>
                <c:pt idx="82">
                  <c:v>42257</c:v>
                </c:pt>
                <c:pt idx="83">
                  <c:v>42258</c:v>
                </c:pt>
                <c:pt idx="84">
                  <c:v>42261</c:v>
                </c:pt>
                <c:pt idx="85">
                  <c:v>42262</c:v>
                </c:pt>
                <c:pt idx="86">
                  <c:v>42263</c:v>
                </c:pt>
                <c:pt idx="87">
                  <c:v>42264</c:v>
                </c:pt>
                <c:pt idx="88">
                  <c:v>42265</c:v>
                </c:pt>
                <c:pt idx="89">
                  <c:v>42268</c:v>
                </c:pt>
                <c:pt idx="90">
                  <c:v>42269</c:v>
                </c:pt>
                <c:pt idx="91">
                  <c:v>42270</c:v>
                </c:pt>
                <c:pt idx="92">
                  <c:v>42271</c:v>
                </c:pt>
                <c:pt idx="93">
                  <c:v>42272</c:v>
                </c:pt>
                <c:pt idx="94">
                  <c:v>42275</c:v>
                </c:pt>
                <c:pt idx="95">
                  <c:v>42276</c:v>
                </c:pt>
                <c:pt idx="96">
                  <c:v>42277</c:v>
                </c:pt>
                <c:pt idx="97">
                  <c:v>42278</c:v>
                </c:pt>
                <c:pt idx="98">
                  <c:v>42279</c:v>
                </c:pt>
                <c:pt idx="99">
                  <c:v>42282</c:v>
                </c:pt>
                <c:pt idx="100">
                  <c:v>42283</c:v>
                </c:pt>
                <c:pt idx="101">
                  <c:v>42284</c:v>
                </c:pt>
                <c:pt idx="102">
                  <c:v>42285</c:v>
                </c:pt>
                <c:pt idx="103">
                  <c:v>42286</c:v>
                </c:pt>
                <c:pt idx="104">
                  <c:v>42289</c:v>
                </c:pt>
                <c:pt idx="105">
                  <c:v>42290</c:v>
                </c:pt>
                <c:pt idx="106">
                  <c:v>42291</c:v>
                </c:pt>
                <c:pt idx="107">
                  <c:v>42292</c:v>
                </c:pt>
                <c:pt idx="108">
                  <c:v>42293</c:v>
                </c:pt>
                <c:pt idx="109">
                  <c:v>42296</c:v>
                </c:pt>
                <c:pt idx="110">
                  <c:v>42297</c:v>
                </c:pt>
                <c:pt idx="111">
                  <c:v>42298</c:v>
                </c:pt>
                <c:pt idx="112">
                  <c:v>42299</c:v>
                </c:pt>
                <c:pt idx="113">
                  <c:v>42300</c:v>
                </c:pt>
                <c:pt idx="114">
                  <c:v>42303</c:v>
                </c:pt>
                <c:pt idx="115">
                  <c:v>42304</c:v>
                </c:pt>
                <c:pt idx="116">
                  <c:v>42305</c:v>
                </c:pt>
                <c:pt idx="117">
                  <c:v>42306</c:v>
                </c:pt>
                <c:pt idx="118">
                  <c:v>42307</c:v>
                </c:pt>
                <c:pt idx="119">
                  <c:v>42308</c:v>
                </c:pt>
                <c:pt idx="120">
                  <c:v>42309</c:v>
                </c:pt>
                <c:pt idx="121">
                  <c:v>42310</c:v>
                </c:pt>
                <c:pt idx="122">
                  <c:v>42311</c:v>
                </c:pt>
                <c:pt idx="123">
                  <c:v>42312</c:v>
                </c:pt>
                <c:pt idx="124">
                  <c:v>42313</c:v>
                </c:pt>
                <c:pt idx="125">
                  <c:v>42314</c:v>
                </c:pt>
                <c:pt idx="126">
                  <c:v>42315</c:v>
                </c:pt>
                <c:pt idx="127">
                  <c:v>42316</c:v>
                </c:pt>
                <c:pt idx="128">
                  <c:v>42317</c:v>
                </c:pt>
                <c:pt idx="129">
                  <c:v>42318</c:v>
                </c:pt>
                <c:pt idx="130">
                  <c:v>42319</c:v>
                </c:pt>
                <c:pt idx="131">
                  <c:v>42320</c:v>
                </c:pt>
                <c:pt idx="132">
                  <c:v>42321</c:v>
                </c:pt>
                <c:pt idx="133">
                  <c:v>42322</c:v>
                </c:pt>
                <c:pt idx="134">
                  <c:v>42323</c:v>
                </c:pt>
                <c:pt idx="135">
                  <c:v>42324</c:v>
                </c:pt>
                <c:pt idx="136">
                  <c:v>42325</c:v>
                </c:pt>
                <c:pt idx="137">
                  <c:v>42326</c:v>
                </c:pt>
                <c:pt idx="138">
                  <c:v>42327</c:v>
                </c:pt>
                <c:pt idx="139">
                  <c:v>42328</c:v>
                </c:pt>
                <c:pt idx="140">
                  <c:v>42331</c:v>
                </c:pt>
                <c:pt idx="141">
                  <c:v>42332</c:v>
                </c:pt>
                <c:pt idx="142">
                  <c:v>42333</c:v>
                </c:pt>
                <c:pt idx="143">
                  <c:v>42335</c:v>
                </c:pt>
                <c:pt idx="144">
                  <c:v>42338</c:v>
                </c:pt>
                <c:pt idx="145">
                  <c:v>42339</c:v>
                </c:pt>
                <c:pt idx="146">
                  <c:v>42340</c:v>
                </c:pt>
                <c:pt idx="147">
                  <c:v>42341</c:v>
                </c:pt>
                <c:pt idx="148">
                  <c:v>42342</c:v>
                </c:pt>
                <c:pt idx="149">
                  <c:v>42345</c:v>
                </c:pt>
                <c:pt idx="150">
                  <c:v>42346</c:v>
                </c:pt>
                <c:pt idx="151">
                  <c:v>42347</c:v>
                </c:pt>
                <c:pt idx="152">
                  <c:v>42348</c:v>
                </c:pt>
                <c:pt idx="153">
                  <c:v>42349</c:v>
                </c:pt>
                <c:pt idx="154">
                  <c:v>42352</c:v>
                </c:pt>
                <c:pt idx="155">
                  <c:v>42353</c:v>
                </c:pt>
                <c:pt idx="156">
                  <c:v>42354</c:v>
                </c:pt>
                <c:pt idx="157">
                  <c:v>42355</c:v>
                </c:pt>
                <c:pt idx="158">
                  <c:v>42356</c:v>
                </c:pt>
                <c:pt idx="159">
                  <c:v>42359</c:v>
                </c:pt>
                <c:pt idx="160">
                  <c:v>42360</c:v>
                </c:pt>
                <c:pt idx="161">
                  <c:v>42361</c:v>
                </c:pt>
                <c:pt idx="162">
                  <c:v>42362</c:v>
                </c:pt>
                <c:pt idx="163">
                  <c:v>42363</c:v>
                </c:pt>
                <c:pt idx="164">
                  <c:v>42364</c:v>
                </c:pt>
                <c:pt idx="165">
                  <c:v>42365</c:v>
                </c:pt>
                <c:pt idx="166">
                  <c:v>42366</c:v>
                </c:pt>
                <c:pt idx="167">
                  <c:v>42367</c:v>
                </c:pt>
                <c:pt idx="168">
                  <c:v>42368</c:v>
                </c:pt>
                <c:pt idx="169">
                  <c:v>42369</c:v>
                </c:pt>
                <c:pt idx="170">
                  <c:v>42373</c:v>
                </c:pt>
                <c:pt idx="171">
                  <c:v>42374</c:v>
                </c:pt>
                <c:pt idx="172">
                  <c:v>42375</c:v>
                </c:pt>
                <c:pt idx="173">
                  <c:v>42376</c:v>
                </c:pt>
                <c:pt idx="174">
                  <c:v>42377</c:v>
                </c:pt>
                <c:pt idx="175">
                  <c:v>42380</c:v>
                </c:pt>
                <c:pt idx="176">
                  <c:v>42381</c:v>
                </c:pt>
                <c:pt idx="177">
                  <c:v>42382</c:v>
                </c:pt>
                <c:pt idx="178">
                  <c:v>42383</c:v>
                </c:pt>
                <c:pt idx="179">
                  <c:v>42384</c:v>
                </c:pt>
                <c:pt idx="180">
                  <c:v>42388</c:v>
                </c:pt>
                <c:pt idx="181">
                  <c:v>42389</c:v>
                </c:pt>
                <c:pt idx="182">
                  <c:v>42390</c:v>
                </c:pt>
                <c:pt idx="183">
                  <c:v>42391</c:v>
                </c:pt>
                <c:pt idx="184">
                  <c:v>42394</c:v>
                </c:pt>
                <c:pt idx="185">
                  <c:v>42395</c:v>
                </c:pt>
                <c:pt idx="186">
                  <c:v>42396</c:v>
                </c:pt>
                <c:pt idx="187">
                  <c:v>42397</c:v>
                </c:pt>
                <c:pt idx="188">
                  <c:v>42398</c:v>
                </c:pt>
                <c:pt idx="189">
                  <c:v>42401</c:v>
                </c:pt>
                <c:pt idx="190">
                  <c:v>42402</c:v>
                </c:pt>
                <c:pt idx="191">
                  <c:v>42403</c:v>
                </c:pt>
                <c:pt idx="192">
                  <c:v>42404</c:v>
                </c:pt>
                <c:pt idx="193">
                  <c:v>42405</c:v>
                </c:pt>
                <c:pt idx="194">
                  <c:v>42408</c:v>
                </c:pt>
                <c:pt idx="195">
                  <c:v>42409</c:v>
                </c:pt>
                <c:pt idx="196">
                  <c:v>42410</c:v>
                </c:pt>
                <c:pt idx="197">
                  <c:v>42411</c:v>
                </c:pt>
                <c:pt idx="198">
                  <c:v>42412</c:v>
                </c:pt>
                <c:pt idx="199">
                  <c:v>42416</c:v>
                </c:pt>
                <c:pt idx="200">
                  <c:v>42417</c:v>
                </c:pt>
                <c:pt idx="201">
                  <c:v>42418</c:v>
                </c:pt>
                <c:pt idx="202">
                  <c:v>42419</c:v>
                </c:pt>
                <c:pt idx="203">
                  <c:v>42422</c:v>
                </c:pt>
                <c:pt idx="204">
                  <c:v>42423</c:v>
                </c:pt>
                <c:pt idx="205">
                  <c:v>42424</c:v>
                </c:pt>
                <c:pt idx="206">
                  <c:v>42425</c:v>
                </c:pt>
                <c:pt idx="207">
                  <c:v>42426</c:v>
                </c:pt>
                <c:pt idx="208">
                  <c:v>42429</c:v>
                </c:pt>
                <c:pt idx="209">
                  <c:v>42430</c:v>
                </c:pt>
                <c:pt idx="210">
                  <c:v>42431</c:v>
                </c:pt>
                <c:pt idx="211">
                  <c:v>42432</c:v>
                </c:pt>
                <c:pt idx="212">
                  <c:v>42433</c:v>
                </c:pt>
                <c:pt idx="213">
                  <c:v>42436</c:v>
                </c:pt>
                <c:pt idx="214">
                  <c:v>42437</c:v>
                </c:pt>
                <c:pt idx="215">
                  <c:v>42438</c:v>
                </c:pt>
                <c:pt idx="216">
                  <c:v>42439</c:v>
                </c:pt>
                <c:pt idx="217">
                  <c:v>42440</c:v>
                </c:pt>
                <c:pt idx="218">
                  <c:v>42443</c:v>
                </c:pt>
                <c:pt idx="219">
                  <c:v>42444</c:v>
                </c:pt>
                <c:pt idx="220">
                  <c:v>42445</c:v>
                </c:pt>
                <c:pt idx="221">
                  <c:v>42446</c:v>
                </c:pt>
                <c:pt idx="222">
                  <c:v>42447</c:v>
                </c:pt>
                <c:pt idx="223">
                  <c:v>42450</c:v>
                </c:pt>
                <c:pt idx="224">
                  <c:v>42451</c:v>
                </c:pt>
                <c:pt idx="225">
                  <c:v>42452</c:v>
                </c:pt>
                <c:pt idx="226">
                  <c:v>42453</c:v>
                </c:pt>
                <c:pt idx="227">
                  <c:v>42457</c:v>
                </c:pt>
                <c:pt idx="228">
                  <c:v>42458</c:v>
                </c:pt>
                <c:pt idx="229">
                  <c:v>42459</c:v>
                </c:pt>
                <c:pt idx="230">
                  <c:v>42460</c:v>
                </c:pt>
                <c:pt idx="231">
                  <c:v>42461</c:v>
                </c:pt>
                <c:pt idx="232">
                  <c:v>42464</c:v>
                </c:pt>
                <c:pt idx="233">
                  <c:v>42465</c:v>
                </c:pt>
                <c:pt idx="234">
                  <c:v>42466</c:v>
                </c:pt>
                <c:pt idx="235">
                  <c:v>42467</c:v>
                </c:pt>
                <c:pt idx="236">
                  <c:v>42468</c:v>
                </c:pt>
                <c:pt idx="237">
                  <c:v>42471</c:v>
                </c:pt>
                <c:pt idx="238">
                  <c:v>42472</c:v>
                </c:pt>
                <c:pt idx="239">
                  <c:v>42473</c:v>
                </c:pt>
                <c:pt idx="240">
                  <c:v>42474</c:v>
                </c:pt>
                <c:pt idx="241">
                  <c:v>42475</c:v>
                </c:pt>
                <c:pt idx="242">
                  <c:v>42478</c:v>
                </c:pt>
                <c:pt idx="243">
                  <c:v>42479</c:v>
                </c:pt>
                <c:pt idx="244">
                  <c:v>42480</c:v>
                </c:pt>
                <c:pt idx="245">
                  <c:v>42481</c:v>
                </c:pt>
                <c:pt idx="246">
                  <c:v>42482</c:v>
                </c:pt>
                <c:pt idx="247">
                  <c:v>42485</c:v>
                </c:pt>
                <c:pt idx="248">
                  <c:v>42486</c:v>
                </c:pt>
                <c:pt idx="249">
                  <c:v>42487</c:v>
                </c:pt>
                <c:pt idx="250">
                  <c:v>42488</c:v>
                </c:pt>
                <c:pt idx="251">
                  <c:v>42489</c:v>
                </c:pt>
                <c:pt idx="252">
                  <c:v>42492</c:v>
                </c:pt>
                <c:pt idx="253">
                  <c:v>42493</c:v>
                </c:pt>
                <c:pt idx="254">
                  <c:v>42494</c:v>
                </c:pt>
                <c:pt idx="255">
                  <c:v>42495</c:v>
                </c:pt>
                <c:pt idx="256">
                  <c:v>42496</c:v>
                </c:pt>
                <c:pt idx="257">
                  <c:v>42499</c:v>
                </c:pt>
                <c:pt idx="258">
                  <c:v>42500</c:v>
                </c:pt>
                <c:pt idx="259">
                  <c:v>42501</c:v>
                </c:pt>
                <c:pt idx="260">
                  <c:v>42502</c:v>
                </c:pt>
                <c:pt idx="261">
                  <c:v>42503</c:v>
                </c:pt>
                <c:pt idx="262">
                  <c:v>42506</c:v>
                </c:pt>
                <c:pt idx="263">
                  <c:v>42507</c:v>
                </c:pt>
                <c:pt idx="264">
                  <c:v>42508</c:v>
                </c:pt>
                <c:pt idx="265">
                  <c:v>42509</c:v>
                </c:pt>
                <c:pt idx="266">
                  <c:v>42510</c:v>
                </c:pt>
                <c:pt idx="267">
                  <c:v>42513</c:v>
                </c:pt>
                <c:pt idx="268">
                  <c:v>42514</c:v>
                </c:pt>
                <c:pt idx="269">
                  <c:v>42515</c:v>
                </c:pt>
                <c:pt idx="270">
                  <c:v>42516</c:v>
                </c:pt>
                <c:pt idx="271">
                  <c:v>42517</c:v>
                </c:pt>
                <c:pt idx="272">
                  <c:v>42521</c:v>
                </c:pt>
                <c:pt idx="273">
                  <c:v>42522</c:v>
                </c:pt>
                <c:pt idx="274">
                  <c:v>42523</c:v>
                </c:pt>
                <c:pt idx="275">
                  <c:v>42524</c:v>
                </c:pt>
                <c:pt idx="276">
                  <c:v>42527</c:v>
                </c:pt>
                <c:pt idx="277">
                  <c:v>42528</c:v>
                </c:pt>
                <c:pt idx="278">
                  <c:v>42529</c:v>
                </c:pt>
                <c:pt idx="279">
                  <c:v>42530</c:v>
                </c:pt>
                <c:pt idx="280">
                  <c:v>42531</c:v>
                </c:pt>
                <c:pt idx="281">
                  <c:v>42534</c:v>
                </c:pt>
                <c:pt idx="282">
                  <c:v>42535</c:v>
                </c:pt>
                <c:pt idx="283">
                  <c:v>42536</c:v>
                </c:pt>
                <c:pt idx="284">
                  <c:v>42537</c:v>
                </c:pt>
                <c:pt idx="285">
                  <c:v>42538</c:v>
                </c:pt>
                <c:pt idx="286">
                  <c:v>42541</c:v>
                </c:pt>
                <c:pt idx="287">
                  <c:v>42542</c:v>
                </c:pt>
                <c:pt idx="288">
                  <c:v>42543</c:v>
                </c:pt>
                <c:pt idx="289">
                  <c:v>42544</c:v>
                </c:pt>
                <c:pt idx="290">
                  <c:v>42545</c:v>
                </c:pt>
                <c:pt idx="291">
                  <c:v>42548</c:v>
                </c:pt>
                <c:pt idx="292">
                  <c:v>42549</c:v>
                </c:pt>
                <c:pt idx="293">
                  <c:v>42550</c:v>
                </c:pt>
                <c:pt idx="294">
                  <c:v>42551</c:v>
                </c:pt>
                <c:pt idx="295">
                  <c:v>42552</c:v>
                </c:pt>
                <c:pt idx="296">
                  <c:v>42556</c:v>
                </c:pt>
                <c:pt idx="297">
                  <c:v>42557</c:v>
                </c:pt>
                <c:pt idx="298">
                  <c:v>42558</c:v>
                </c:pt>
                <c:pt idx="299">
                  <c:v>42559</c:v>
                </c:pt>
                <c:pt idx="300">
                  <c:v>42562</c:v>
                </c:pt>
                <c:pt idx="301">
                  <c:v>42563</c:v>
                </c:pt>
                <c:pt idx="302">
                  <c:v>42564</c:v>
                </c:pt>
                <c:pt idx="303">
                  <c:v>42565</c:v>
                </c:pt>
                <c:pt idx="304">
                  <c:v>42566</c:v>
                </c:pt>
                <c:pt idx="305">
                  <c:v>42569</c:v>
                </c:pt>
                <c:pt idx="306">
                  <c:v>42570</c:v>
                </c:pt>
                <c:pt idx="307">
                  <c:v>42571</c:v>
                </c:pt>
                <c:pt idx="308">
                  <c:v>42572</c:v>
                </c:pt>
                <c:pt idx="309">
                  <c:v>42573</c:v>
                </c:pt>
                <c:pt idx="310">
                  <c:v>42576</c:v>
                </c:pt>
                <c:pt idx="311">
                  <c:v>42577</c:v>
                </c:pt>
                <c:pt idx="312">
                  <c:v>42578</c:v>
                </c:pt>
                <c:pt idx="313">
                  <c:v>42579</c:v>
                </c:pt>
                <c:pt idx="314">
                  <c:v>42580</c:v>
                </c:pt>
                <c:pt idx="315">
                  <c:v>42583</c:v>
                </c:pt>
                <c:pt idx="316">
                  <c:v>42584</c:v>
                </c:pt>
                <c:pt idx="317">
                  <c:v>42585</c:v>
                </c:pt>
                <c:pt idx="318">
                  <c:v>42586</c:v>
                </c:pt>
                <c:pt idx="319">
                  <c:v>42587</c:v>
                </c:pt>
                <c:pt idx="320">
                  <c:v>42590</c:v>
                </c:pt>
                <c:pt idx="321">
                  <c:v>42591</c:v>
                </c:pt>
                <c:pt idx="322">
                  <c:v>42592</c:v>
                </c:pt>
                <c:pt idx="323">
                  <c:v>42593</c:v>
                </c:pt>
                <c:pt idx="324">
                  <c:v>42594</c:v>
                </c:pt>
                <c:pt idx="325">
                  <c:v>42597</c:v>
                </c:pt>
                <c:pt idx="326">
                  <c:v>42598</c:v>
                </c:pt>
                <c:pt idx="327">
                  <c:v>42599</c:v>
                </c:pt>
                <c:pt idx="328">
                  <c:v>42600</c:v>
                </c:pt>
                <c:pt idx="329">
                  <c:v>42601</c:v>
                </c:pt>
                <c:pt idx="330">
                  <c:v>42604</c:v>
                </c:pt>
                <c:pt idx="331">
                  <c:v>42605</c:v>
                </c:pt>
                <c:pt idx="332">
                  <c:v>42606</c:v>
                </c:pt>
                <c:pt idx="333">
                  <c:v>42607</c:v>
                </c:pt>
                <c:pt idx="334">
                  <c:v>42608</c:v>
                </c:pt>
                <c:pt idx="335">
                  <c:v>42611</c:v>
                </c:pt>
                <c:pt idx="336">
                  <c:v>42612</c:v>
                </c:pt>
                <c:pt idx="337">
                  <c:v>42613</c:v>
                </c:pt>
                <c:pt idx="338">
                  <c:v>42614</c:v>
                </c:pt>
                <c:pt idx="339">
                  <c:v>42615</c:v>
                </c:pt>
                <c:pt idx="340">
                  <c:v>42619</c:v>
                </c:pt>
                <c:pt idx="341">
                  <c:v>42620</c:v>
                </c:pt>
                <c:pt idx="342">
                  <c:v>42621</c:v>
                </c:pt>
                <c:pt idx="343">
                  <c:v>42622</c:v>
                </c:pt>
                <c:pt idx="344">
                  <c:v>42625</c:v>
                </c:pt>
                <c:pt idx="345">
                  <c:v>42626</c:v>
                </c:pt>
                <c:pt idx="346">
                  <c:v>42627</c:v>
                </c:pt>
                <c:pt idx="347">
                  <c:v>42628</c:v>
                </c:pt>
                <c:pt idx="348">
                  <c:v>42629</c:v>
                </c:pt>
                <c:pt idx="349">
                  <c:v>42630</c:v>
                </c:pt>
                <c:pt idx="350">
                  <c:v>42631</c:v>
                </c:pt>
                <c:pt idx="351">
                  <c:v>42632</c:v>
                </c:pt>
                <c:pt idx="352">
                  <c:v>42633</c:v>
                </c:pt>
                <c:pt idx="353">
                  <c:v>42634</c:v>
                </c:pt>
                <c:pt idx="354">
                  <c:v>42635</c:v>
                </c:pt>
                <c:pt idx="355">
                  <c:v>42636</c:v>
                </c:pt>
                <c:pt idx="356">
                  <c:v>42637</c:v>
                </c:pt>
                <c:pt idx="357">
                  <c:v>42638</c:v>
                </c:pt>
                <c:pt idx="358">
                  <c:v>42639</c:v>
                </c:pt>
                <c:pt idx="359">
                  <c:v>42640</c:v>
                </c:pt>
                <c:pt idx="360">
                  <c:v>42641</c:v>
                </c:pt>
                <c:pt idx="361">
                  <c:v>42642</c:v>
                </c:pt>
                <c:pt idx="362">
                  <c:v>42643</c:v>
                </c:pt>
                <c:pt idx="363">
                  <c:v>42644</c:v>
                </c:pt>
                <c:pt idx="364">
                  <c:v>42645</c:v>
                </c:pt>
                <c:pt idx="365">
                  <c:v>42646</c:v>
                </c:pt>
                <c:pt idx="366">
                  <c:v>42647</c:v>
                </c:pt>
                <c:pt idx="367">
                  <c:v>42648</c:v>
                </c:pt>
                <c:pt idx="368">
                  <c:v>42649</c:v>
                </c:pt>
                <c:pt idx="369">
                  <c:v>42650</c:v>
                </c:pt>
                <c:pt idx="370">
                  <c:v>42651</c:v>
                </c:pt>
                <c:pt idx="371">
                  <c:v>42652</c:v>
                </c:pt>
                <c:pt idx="372">
                  <c:v>42653</c:v>
                </c:pt>
                <c:pt idx="373">
                  <c:v>42654</c:v>
                </c:pt>
                <c:pt idx="374">
                  <c:v>42655</c:v>
                </c:pt>
                <c:pt idx="375">
                  <c:v>42656</c:v>
                </c:pt>
                <c:pt idx="376">
                  <c:v>42657</c:v>
                </c:pt>
                <c:pt idx="377">
                  <c:v>42658</c:v>
                </c:pt>
                <c:pt idx="378">
                  <c:v>42659</c:v>
                </c:pt>
                <c:pt idx="379">
                  <c:v>42660</c:v>
                </c:pt>
                <c:pt idx="380">
                  <c:v>42661</c:v>
                </c:pt>
                <c:pt idx="381">
                  <c:v>42662</c:v>
                </c:pt>
                <c:pt idx="382">
                  <c:v>42663</c:v>
                </c:pt>
                <c:pt idx="383">
                  <c:v>42664</c:v>
                </c:pt>
                <c:pt idx="384">
                  <c:v>42665</c:v>
                </c:pt>
                <c:pt idx="385">
                  <c:v>42666</c:v>
                </c:pt>
                <c:pt idx="386">
                  <c:v>42667</c:v>
                </c:pt>
                <c:pt idx="387">
                  <c:v>42668</c:v>
                </c:pt>
                <c:pt idx="388">
                  <c:v>42669</c:v>
                </c:pt>
                <c:pt idx="389">
                  <c:v>42670</c:v>
                </c:pt>
                <c:pt idx="390">
                  <c:v>42671</c:v>
                </c:pt>
                <c:pt idx="391">
                  <c:v>42672</c:v>
                </c:pt>
                <c:pt idx="392">
                  <c:v>42673</c:v>
                </c:pt>
                <c:pt idx="393">
                  <c:v>42674</c:v>
                </c:pt>
                <c:pt idx="394">
                  <c:v>42675</c:v>
                </c:pt>
                <c:pt idx="395">
                  <c:v>42676</c:v>
                </c:pt>
                <c:pt idx="396">
                  <c:v>42677</c:v>
                </c:pt>
                <c:pt idx="397">
                  <c:v>42678</c:v>
                </c:pt>
                <c:pt idx="398">
                  <c:v>42679</c:v>
                </c:pt>
                <c:pt idx="399">
                  <c:v>42680</c:v>
                </c:pt>
                <c:pt idx="400">
                  <c:v>42681</c:v>
                </c:pt>
                <c:pt idx="401">
                  <c:v>42682</c:v>
                </c:pt>
                <c:pt idx="402">
                  <c:v>42683</c:v>
                </c:pt>
                <c:pt idx="403">
                  <c:v>42684</c:v>
                </c:pt>
                <c:pt idx="404">
                  <c:v>42685</c:v>
                </c:pt>
                <c:pt idx="405">
                  <c:v>42686</c:v>
                </c:pt>
                <c:pt idx="406">
                  <c:v>42687</c:v>
                </c:pt>
                <c:pt idx="407">
                  <c:v>42688</c:v>
                </c:pt>
                <c:pt idx="408">
                  <c:v>42689</c:v>
                </c:pt>
                <c:pt idx="409">
                  <c:v>42690</c:v>
                </c:pt>
                <c:pt idx="410">
                  <c:v>42691</c:v>
                </c:pt>
                <c:pt idx="411">
                  <c:v>42692</c:v>
                </c:pt>
                <c:pt idx="412">
                  <c:v>42693</c:v>
                </c:pt>
                <c:pt idx="413">
                  <c:v>42694</c:v>
                </c:pt>
                <c:pt idx="414">
                  <c:v>42695</c:v>
                </c:pt>
                <c:pt idx="415">
                  <c:v>42696</c:v>
                </c:pt>
                <c:pt idx="416">
                  <c:v>42697</c:v>
                </c:pt>
                <c:pt idx="417">
                  <c:v>42698</c:v>
                </c:pt>
                <c:pt idx="418">
                  <c:v>42699</c:v>
                </c:pt>
                <c:pt idx="419">
                  <c:v>42700</c:v>
                </c:pt>
                <c:pt idx="420">
                  <c:v>42701</c:v>
                </c:pt>
                <c:pt idx="421">
                  <c:v>42702</c:v>
                </c:pt>
                <c:pt idx="422">
                  <c:v>42703</c:v>
                </c:pt>
                <c:pt idx="423">
                  <c:v>42704</c:v>
                </c:pt>
                <c:pt idx="424">
                  <c:v>42705</c:v>
                </c:pt>
                <c:pt idx="425">
                  <c:v>42706</c:v>
                </c:pt>
                <c:pt idx="426">
                  <c:v>42707</c:v>
                </c:pt>
                <c:pt idx="427">
                  <c:v>42708</c:v>
                </c:pt>
                <c:pt idx="428">
                  <c:v>42709</c:v>
                </c:pt>
                <c:pt idx="429">
                  <c:v>42710</c:v>
                </c:pt>
                <c:pt idx="430">
                  <c:v>42711</c:v>
                </c:pt>
                <c:pt idx="431">
                  <c:v>42712</c:v>
                </c:pt>
                <c:pt idx="432">
                  <c:v>42713</c:v>
                </c:pt>
                <c:pt idx="433">
                  <c:v>42714</c:v>
                </c:pt>
                <c:pt idx="434">
                  <c:v>42715</c:v>
                </c:pt>
                <c:pt idx="435">
                  <c:v>42716</c:v>
                </c:pt>
                <c:pt idx="436">
                  <c:v>42717</c:v>
                </c:pt>
                <c:pt idx="437">
                  <c:v>42718</c:v>
                </c:pt>
                <c:pt idx="438">
                  <c:v>42719</c:v>
                </c:pt>
                <c:pt idx="439">
                  <c:v>42720</c:v>
                </c:pt>
                <c:pt idx="440">
                  <c:v>42721</c:v>
                </c:pt>
                <c:pt idx="441">
                  <c:v>42722</c:v>
                </c:pt>
                <c:pt idx="442">
                  <c:v>42723</c:v>
                </c:pt>
                <c:pt idx="443">
                  <c:v>42724</c:v>
                </c:pt>
                <c:pt idx="444">
                  <c:v>42725</c:v>
                </c:pt>
                <c:pt idx="445">
                  <c:v>42726</c:v>
                </c:pt>
                <c:pt idx="446">
                  <c:v>42727</c:v>
                </c:pt>
                <c:pt idx="447">
                  <c:v>42728</c:v>
                </c:pt>
                <c:pt idx="448">
                  <c:v>42729</c:v>
                </c:pt>
                <c:pt idx="449">
                  <c:v>42730</c:v>
                </c:pt>
                <c:pt idx="450">
                  <c:v>42731</c:v>
                </c:pt>
                <c:pt idx="451">
                  <c:v>42732</c:v>
                </c:pt>
                <c:pt idx="452">
                  <c:v>42733</c:v>
                </c:pt>
                <c:pt idx="453">
                  <c:v>42734</c:v>
                </c:pt>
                <c:pt idx="454">
                  <c:v>42735</c:v>
                </c:pt>
                <c:pt idx="455">
                  <c:v>42736</c:v>
                </c:pt>
                <c:pt idx="456">
                  <c:v>42737</c:v>
                </c:pt>
                <c:pt idx="457">
                  <c:v>42738</c:v>
                </c:pt>
                <c:pt idx="458">
                  <c:v>42739</c:v>
                </c:pt>
                <c:pt idx="459">
                  <c:v>42740</c:v>
                </c:pt>
                <c:pt idx="460">
                  <c:v>42741</c:v>
                </c:pt>
                <c:pt idx="461">
                  <c:v>42742</c:v>
                </c:pt>
                <c:pt idx="462">
                  <c:v>42743</c:v>
                </c:pt>
                <c:pt idx="463">
                  <c:v>42744</c:v>
                </c:pt>
                <c:pt idx="464">
                  <c:v>42745</c:v>
                </c:pt>
                <c:pt idx="465">
                  <c:v>42746</c:v>
                </c:pt>
                <c:pt idx="466">
                  <c:v>42747</c:v>
                </c:pt>
                <c:pt idx="467">
                  <c:v>42748</c:v>
                </c:pt>
                <c:pt idx="468">
                  <c:v>42749</c:v>
                </c:pt>
                <c:pt idx="469">
                  <c:v>42750</c:v>
                </c:pt>
                <c:pt idx="470">
                  <c:v>42751</c:v>
                </c:pt>
                <c:pt idx="471">
                  <c:v>42752</c:v>
                </c:pt>
                <c:pt idx="472">
                  <c:v>42753</c:v>
                </c:pt>
                <c:pt idx="473">
                  <c:v>42754</c:v>
                </c:pt>
                <c:pt idx="474">
                  <c:v>42755</c:v>
                </c:pt>
                <c:pt idx="475">
                  <c:v>42756</c:v>
                </c:pt>
                <c:pt idx="476">
                  <c:v>42757</c:v>
                </c:pt>
                <c:pt idx="477">
                  <c:v>42758</c:v>
                </c:pt>
                <c:pt idx="478">
                  <c:v>42759</c:v>
                </c:pt>
                <c:pt idx="479">
                  <c:v>42760</c:v>
                </c:pt>
                <c:pt idx="480">
                  <c:v>42761</c:v>
                </c:pt>
                <c:pt idx="481">
                  <c:v>42762</c:v>
                </c:pt>
                <c:pt idx="482">
                  <c:v>42763</c:v>
                </c:pt>
                <c:pt idx="483">
                  <c:v>42764</c:v>
                </c:pt>
                <c:pt idx="484">
                  <c:v>42765</c:v>
                </c:pt>
                <c:pt idx="485">
                  <c:v>42766</c:v>
                </c:pt>
                <c:pt idx="486">
                  <c:v>42767</c:v>
                </c:pt>
                <c:pt idx="487">
                  <c:v>42768</c:v>
                </c:pt>
                <c:pt idx="488">
                  <c:v>42769</c:v>
                </c:pt>
                <c:pt idx="489">
                  <c:v>42770</c:v>
                </c:pt>
                <c:pt idx="490">
                  <c:v>42771</c:v>
                </c:pt>
                <c:pt idx="491">
                  <c:v>42772</c:v>
                </c:pt>
                <c:pt idx="492">
                  <c:v>42773</c:v>
                </c:pt>
                <c:pt idx="493">
                  <c:v>42774</c:v>
                </c:pt>
                <c:pt idx="494">
                  <c:v>42775</c:v>
                </c:pt>
                <c:pt idx="495">
                  <c:v>42776</c:v>
                </c:pt>
                <c:pt idx="496">
                  <c:v>42777</c:v>
                </c:pt>
                <c:pt idx="497">
                  <c:v>42778</c:v>
                </c:pt>
                <c:pt idx="498">
                  <c:v>42779</c:v>
                </c:pt>
                <c:pt idx="499">
                  <c:v>42780</c:v>
                </c:pt>
                <c:pt idx="500">
                  <c:v>42781</c:v>
                </c:pt>
                <c:pt idx="501">
                  <c:v>42782</c:v>
                </c:pt>
                <c:pt idx="502">
                  <c:v>42783</c:v>
                </c:pt>
                <c:pt idx="503">
                  <c:v>42784</c:v>
                </c:pt>
                <c:pt idx="504">
                  <c:v>42785</c:v>
                </c:pt>
                <c:pt idx="505">
                  <c:v>42786</c:v>
                </c:pt>
                <c:pt idx="506">
                  <c:v>42787</c:v>
                </c:pt>
                <c:pt idx="507">
                  <c:v>42788</c:v>
                </c:pt>
                <c:pt idx="508">
                  <c:v>42789</c:v>
                </c:pt>
                <c:pt idx="509">
                  <c:v>42790</c:v>
                </c:pt>
                <c:pt idx="510">
                  <c:v>42791</c:v>
                </c:pt>
                <c:pt idx="511">
                  <c:v>42792</c:v>
                </c:pt>
                <c:pt idx="512">
                  <c:v>42793</c:v>
                </c:pt>
                <c:pt idx="513">
                  <c:v>42794</c:v>
                </c:pt>
                <c:pt idx="514">
                  <c:v>42795</c:v>
                </c:pt>
                <c:pt idx="515">
                  <c:v>42796</c:v>
                </c:pt>
                <c:pt idx="516">
                  <c:v>42797</c:v>
                </c:pt>
                <c:pt idx="517">
                  <c:v>42798</c:v>
                </c:pt>
                <c:pt idx="518">
                  <c:v>42799</c:v>
                </c:pt>
                <c:pt idx="519">
                  <c:v>42800</c:v>
                </c:pt>
                <c:pt idx="520">
                  <c:v>42801</c:v>
                </c:pt>
                <c:pt idx="521">
                  <c:v>42802</c:v>
                </c:pt>
                <c:pt idx="522">
                  <c:v>42803</c:v>
                </c:pt>
                <c:pt idx="523">
                  <c:v>42804</c:v>
                </c:pt>
                <c:pt idx="524">
                  <c:v>42805</c:v>
                </c:pt>
                <c:pt idx="525">
                  <c:v>42806</c:v>
                </c:pt>
                <c:pt idx="526">
                  <c:v>42807</c:v>
                </c:pt>
                <c:pt idx="527">
                  <c:v>42808</c:v>
                </c:pt>
                <c:pt idx="528">
                  <c:v>42809</c:v>
                </c:pt>
                <c:pt idx="529">
                  <c:v>42810</c:v>
                </c:pt>
                <c:pt idx="530">
                  <c:v>42811</c:v>
                </c:pt>
                <c:pt idx="531">
                  <c:v>42812</c:v>
                </c:pt>
                <c:pt idx="532">
                  <c:v>42813</c:v>
                </c:pt>
                <c:pt idx="533">
                  <c:v>42814</c:v>
                </c:pt>
                <c:pt idx="534">
                  <c:v>42815</c:v>
                </c:pt>
                <c:pt idx="535">
                  <c:v>42816</c:v>
                </c:pt>
                <c:pt idx="536">
                  <c:v>42817</c:v>
                </c:pt>
                <c:pt idx="537">
                  <c:v>42818</c:v>
                </c:pt>
                <c:pt idx="538">
                  <c:v>42819</c:v>
                </c:pt>
                <c:pt idx="539">
                  <c:v>42820</c:v>
                </c:pt>
                <c:pt idx="540">
                  <c:v>42821</c:v>
                </c:pt>
                <c:pt idx="541">
                  <c:v>42822</c:v>
                </c:pt>
                <c:pt idx="542">
                  <c:v>42823</c:v>
                </c:pt>
                <c:pt idx="543">
                  <c:v>42824</c:v>
                </c:pt>
                <c:pt idx="544">
                  <c:v>42825</c:v>
                </c:pt>
              </c:numCache>
            </c:numRef>
          </c:cat>
          <c:val>
            <c:numRef>
              <c:f>Sheet1!$D$3473:$D$4017</c:f>
              <c:numCache>
                <c:formatCode>0.00%</c:formatCode>
                <c:ptCount val="545"/>
                <c:pt idx="0">
                  <c:v>2.5000000000000001E-3</c:v>
                </c:pt>
                <c:pt idx="1">
                  <c:v>2.5000000000000001E-3</c:v>
                </c:pt>
                <c:pt idx="2">
                  <c:v>2.5000000000000001E-3</c:v>
                </c:pt>
                <c:pt idx="3">
                  <c:v>2.5000000000000001E-3</c:v>
                </c:pt>
                <c:pt idx="4">
                  <c:v>2.5000000000000001E-3</c:v>
                </c:pt>
                <c:pt idx="5">
                  <c:v>2.5000000000000001E-3</c:v>
                </c:pt>
                <c:pt idx="6">
                  <c:v>2.5000000000000001E-3</c:v>
                </c:pt>
                <c:pt idx="7">
                  <c:v>2.5000000000000001E-3</c:v>
                </c:pt>
                <c:pt idx="8">
                  <c:v>2.5000000000000001E-3</c:v>
                </c:pt>
                <c:pt idx="9">
                  <c:v>2.5000000000000001E-3</c:v>
                </c:pt>
                <c:pt idx="10">
                  <c:v>2.5000000000000001E-3</c:v>
                </c:pt>
                <c:pt idx="11">
                  <c:v>2.5000000000000001E-3</c:v>
                </c:pt>
                <c:pt idx="12">
                  <c:v>2.5000000000000001E-3</c:v>
                </c:pt>
                <c:pt idx="13">
                  <c:v>2.5000000000000001E-3</c:v>
                </c:pt>
                <c:pt idx="14">
                  <c:v>2.5000000000000001E-3</c:v>
                </c:pt>
                <c:pt idx="15">
                  <c:v>2.5000000000000001E-3</c:v>
                </c:pt>
                <c:pt idx="16">
                  <c:v>2.5000000000000001E-3</c:v>
                </c:pt>
                <c:pt idx="17">
                  <c:v>2.5000000000000001E-3</c:v>
                </c:pt>
                <c:pt idx="18">
                  <c:v>2.5000000000000001E-3</c:v>
                </c:pt>
                <c:pt idx="19">
                  <c:v>2.5000000000000001E-3</c:v>
                </c:pt>
                <c:pt idx="20">
                  <c:v>2.5000000000000001E-3</c:v>
                </c:pt>
                <c:pt idx="21">
                  <c:v>2.5000000000000001E-3</c:v>
                </c:pt>
                <c:pt idx="22">
                  <c:v>2.5000000000000001E-3</c:v>
                </c:pt>
                <c:pt idx="23">
                  <c:v>2.5000000000000001E-3</c:v>
                </c:pt>
                <c:pt idx="24">
                  <c:v>2.5000000000000001E-3</c:v>
                </c:pt>
                <c:pt idx="25">
                  <c:v>2.5000000000000001E-3</c:v>
                </c:pt>
                <c:pt idx="26">
                  <c:v>2.5000000000000001E-3</c:v>
                </c:pt>
                <c:pt idx="27">
                  <c:v>2.5000000000000001E-3</c:v>
                </c:pt>
                <c:pt idx="28">
                  <c:v>2.5000000000000001E-3</c:v>
                </c:pt>
                <c:pt idx="29">
                  <c:v>2.5000000000000001E-3</c:v>
                </c:pt>
                <c:pt idx="30">
                  <c:v>2.5000000000000001E-3</c:v>
                </c:pt>
                <c:pt idx="31">
                  <c:v>2.5000000000000001E-3</c:v>
                </c:pt>
                <c:pt idx="32">
                  <c:v>2.5000000000000001E-3</c:v>
                </c:pt>
                <c:pt idx="33">
                  <c:v>2.5000000000000001E-3</c:v>
                </c:pt>
                <c:pt idx="34">
                  <c:v>2.5000000000000001E-3</c:v>
                </c:pt>
                <c:pt idx="35">
                  <c:v>2.5000000000000001E-3</c:v>
                </c:pt>
                <c:pt idx="36">
                  <c:v>2.5000000000000001E-3</c:v>
                </c:pt>
                <c:pt idx="37">
                  <c:v>2.5000000000000001E-3</c:v>
                </c:pt>
                <c:pt idx="38">
                  <c:v>2.5000000000000001E-3</c:v>
                </c:pt>
                <c:pt idx="39">
                  <c:v>2.5000000000000001E-3</c:v>
                </c:pt>
                <c:pt idx="40">
                  <c:v>2.5000000000000001E-3</c:v>
                </c:pt>
                <c:pt idx="41">
                  <c:v>2.5000000000000001E-3</c:v>
                </c:pt>
                <c:pt idx="42">
                  <c:v>2.5000000000000001E-3</c:v>
                </c:pt>
                <c:pt idx="43">
                  <c:v>2.5000000000000001E-3</c:v>
                </c:pt>
                <c:pt idx="44">
                  <c:v>2.5000000000000001E-3</c:v>
                </c:pt>
                <c:pt idx="45">
                  <c:v>2.5000000000000001E-3</c:v>
                </c:pt>
                <c:pt idx="46">
                  <c:v>2.5000000000000001E-3</c:v>
                </c:pt>
                <c:pt idx="47">
                  <c:v>2.5000000000000001E-3</c:v>
                </c:pt>
                <c:pt idx="48">
                  <c:v>2.5000000000000001E-3</c:v>
                </c:pt>
                <c:pt idx="49">
                  <c:v>2.5000000000000001E-3</c:v>
                </c:pt>
                <c:pt idx="50">
                  <c:v>2.5000000000000001E-3</c:v>
                </c:pt>
                <c:pt idx="51">
                  <c:v>2.5000000000000001E-3</c:v>
                </c:pt>
                <c:pt idx="52">
                  <c:v>2.5000000000000001E-3</c:v>
                </c:pt>
                <c:pt idx="53">
                  <c:v>2.5000000000000001E-3</c:v>
                </c:pt>
                <c:pt idx="54">
                  <c:v>2.5000000000000001E-3</c:v>
                </c:pt>
                <c:pt idx="55">
                  <c:v>2.5000000000000001E-3</c:v>
                </c:pt>
                <c:pt idx="56">
                  <c:v>2.5000000000000001E-3</c:v>
                </c:pt>
                <c:pt idx="57">
                  <c:v>2.5000000000000001E-3</c:v>
                </c:pt>
                <c:pt idx="58">
                  <c:v>2.5000000000000001E-3</c:v>
                </c:pt>
                <c:pt idx="59">
                  <c:v>2.5000000000000001E-3</c:v>
                </c:pt>
                <c:pt idx="60">
                  <c:v>2.5000000000000001E-3</c:v>
                </c:pt>
                <c:pt idx="61">
                  <c:v>2.5000000000000001E-3</c:v>
                </c:pt>
                <c:pt idx="62">
                  <c:v>2.5000000000000001E-3</c:v>
                </c:pt>
                <c:pt idx="63">
                  <c:v>2.5000000000000001E-3</c:v>
                </c:pt>
                <c:pt idx="64">
                  <c:v>2.5000000000000001E-3</c:v>
                </c:pt>
                <c:pt idx="65">
                  <c:v>2.5000000000000001E-3</c:v>
                </c:pt>
                <c:pt idx="66">
                  <c:v>2.5000000000000001E-3</c:v>
                </c:pt>
                <c:pt idx="67">
                  <c:v>2.5000000000000001E-3</c:v>
                </c:pt>
                <c:pt idx="68">
                  <c:v>2.5000000000000001E-3</c:v>
                </c:pt>
                <c:pt idx="69">
                  <c:v>2.5000000000000001E-3</c:v>
                </c:pt>
                <c:pt idx="70">
                  <c:v>2.5000000000000001E-3</c:v>
                </c:pt>
                <c:pt idx="71">
                  <c:v>2.5000000000000001E-3</c:v>
                </c:pt>
                <c:pt idx="72">
                  <c:v>2.5000000000000001E-3</c:v>
                </c:pt>
                <c:pt idx="73">
                  <c:v>2.5000000000000001E-3</c:v>
                </c:pt>
                <c:pt idx="74">
                  <c:v>2.5000000000000001E-3</c:v>
                </c:pt>
                <c:pt idx="75">
                  <c:v>2.5000000000000001E-3</c:v>
                </c:pt>
                <c:pt idx="76">
                  <c:v>2.5000000000000001E-3</c:v>
                </c:pt>
                <c:pt idx="77">
                  <c:v>2.5000000000000001E-3</c:v>
                </c:pt>
                <c:pt idx="78">
                  <c:v>2.5000000000000001E-3</c:v>
                </c:pt>
                <c:pt idx="79">
                  <c:v>2.5000000000000001E-3</c:v>
                </c:pt>
                <c:pt idx="80">
                  <c:v>2.5000000000000001E-3</c:v>
                </c:pt>
                <c:pt idx="81">
                  <c:v>2.5000000000000001E-3</c:v>
                </c:pt>
                <c:pt idx="82">
                  <c:v>2.5000000000000001E-3</c:v>
                </c:pt>
                <c:pt idx="83">
                  <c:v>2.5000000000000001E-3</c:v>
                </c:pt>
                <c:pt idx="84">
                  <c:v>2.5000000000000001E-3</c:v>
                </c:pt>
                <c:pt idx="85">
                  <c:v>2.5000000000000001E-3</c:v>
                </c:pt>
                <c:pt idx="86">
                  <c:v>2.5000000000000001E-3</c:v>
                </c:pt>
                <c:pt idx="87">
                  <c:v>2.5000000000000001E-3</c:v>
                </c:pt>
                <c:pt idx="88">
                  <c:v>2.5000000000000001E-3</c:v>
                </c:pt>
                <c:pt idx="89">
                  <c:v>2.5000000000000001E-3</c:v>
                </c:pt>
                <c:pt idx="90">
                  <c:v>2.5000000000000001E-3</c:v>
                </c:pt>
                <c:pt idx="91">
                  <c:v>2.5000000000000001E-3</c:v>
                </c:pt>
                <c:pt idx="92">
                  <c:v>2.5000000000000001E-3</c:v>
                </c:pt>
                <c:pt idx="93">
                  <c:v>2.5000000000000001E-3</c:v>
                </c:pt>
                <c:pt idx="94">
                  <c:v>2.5000000000000001E-3</c:v>
                </c:pt>
                <c:pt idx="95">
                  <c:v>2.5000000000000001E-3</c:v>
                </c:pt>
                <c:pt idx="96">
                  <c:v>2.5000000000000001E-3</c:v>
                </c:pt>
                <c:pt idx="97">
                  <c:v>2.5000000000000001E-3</c:v>
                </c:pt>
                <c:pt idx="98">
                  <c:v>2.5000000000000001E-3</c:v>
                </c:pt>
                <c:pt idx="99">
                  <c:v>2.5000000000000001E-3</c:v>
                </c:pt>
                <c:pt idx="100">
                  <c:v>2.5000000000000001E-3</c:v>
                </c:pt>
                <c:pt idx="101">
                  <c:v>2.5000000000000001E-3</c:v>
                </c:pt>
                <c:pt idx="102">
                  <c:v>2.5000000000000001E-3</c:v>
                </c:pt>
                <c:pt idx="103">
                  <c:v>2.5000000000000001E-3</c:v>
                </c:pt>
                <c:pt idx="104">
                  <c:v>2.5000000000000001E-3</c:v>
                </c:pt>
                <c:pt idx="105">
                  <c:v>2.5000000000000001E-3</c:v>
                </c:pt>
                <c:pt idx="106">
                  <c:v>2.5000000000000001E-3</c:v>
                </c:pt>
                <c:pt idx="107">
                  <c:v>2.5000000000000001E-3</c:v>
                </c:pt>
                <c:pt idx="108">
                  <c:v>2.5000000000000001E-3</c:v>
                </c:pt>
                <c:pt idx="109">
                  <c:v>2.5000000000000001E-3</c:v>
                </c:pt>
                <c:pt idx="110">
                  <c:v>2.5000000000000001E-3</c:v>
                </c:pt>
                <c:pt idx="111">
                  <c:v>2.5000000000000001E-3</c:v>
                </c:pt>
                <c:pt idx="112">
                  <c:v>2.5000000000000001E-3</c:v>
                </c:pt>
                <c:pt idx="113">
                  <c:v>2.5000000000000001E-3</c:v>
                </c:pt>
                <c:pt idx="114">
                  <c:v>2.5000000000000001E-3</c:v>
                </c:pt>
                <c:pt idx="115">
                  <c:v>2.5000000000000001E-3</c:v>
                </c:pt>
                <c:pt idx="116">
                  <c:v>2.5000000000000001E-3</c:v>
                </c:pt>
                <c:pt idx="117">
                  <c:v>2.5000000000000001E-3</c:v>
                </c:pt>
                <c:pt idx="118">
                  <c:v>2.5000000000000001E-3</c:v>
                </c:pt>
                <c:pt idx="119">
                  <c:v>2.5000000000000001E-3</c:v>
                </c:pt>
                <c:pt idx="120">
                  <c:v>2.5000000000000001E-3</c:v>
                </c:pt>
                <c:pt idx="121">
                  <c:v>2.5000000000000001E-3</c:v>
                </c:pt>
                <c:pt idx="122">
                  <c:v>2.5000000000000001E-3</c:v>
                </c:pt>
                <c:pt idx="123">
                  <c:v>2.5000000000000001E-3</c:v>
                </c:pt>
                <c:pt idx="124">
                  <c:v>2.5000000000000001E-3</c:v>
                </c:pt>
                <c:pt idx="125">
                  <c:v>2.5000000000000001E-3</c:v>
                </c:pt>
                <c:pt idx="126">
                  <c:v>2.5000000000000001E-3</c:v>
                </c:pt>
                <c:pt idx="127">
                  <c:v>2.5000000000000001E-3</c:v>
                </c:pt>
                <c:pt idx="128">
                  <c:v>2.5000000000000001E-3</c:v>
                </c:pt>
                <c:pt idx="129">
                  <c:v>2.5000000000000001E-3</c:v>
                </c:pt>
                <c:pt idx="130">
                  <c:v>2.5000000000000001E-3</c:v>
                </c:pt>
                <c:pt idx="131">
                  <c:v>2.5000000000000001E-3</c:v>
                </c:pt>
                <c:pt idx="132">
                  <c:v>2.5000000000000001E-3</c:v>
                </c:pt>
                <c:pt idx="133">
                  <c:v>2.5000000000000001E-3</c:v>
                </c:pt>
                <c:pt idx="134">
                  <c:v>2.5000000000000001E-3</c:v>
                </c:pt>
                <c:pt idx="135">
                  <c:v>2.5000000000000001E-3</c:v>
                </c:pt>
                <c:pt idx="136">
                  <c:v>2.5000000000000001E-3</c:v>
                </c:pt>
                <c:pt idx="137">
                  <c:v>2.5000000000000001E-3</c:v>
                </c:pt>
                <c:pt idx="138">
                  <c:v>2.5000000000000001E-3</c:v>
                </c:pt>
                <c:pt idx="139">
                  <c:v>2.5000000000000001E-3</c:v>
                </c:pt>
                <c:pt idx="140">
                  <c:v>2.5000000000000001E-3</c:v>
                </c:pt>
                <c:pt idx="141">
                  <c:v>2.5000000000000001E-3</c:v>
                </c:pt>
                <c:pt idx="142">
                  <c:v>2.5000000000000001E-3</c:v>
                </c:pt>
                <c:pt idx="143">
                  <c:v>2.5000000000000001E-3</c:v>
                </c:pt>
                <c:pt idx="144">
                  <c:v>2.5000000000000001E-3</c:v>
                </c:pt>
                <c:pt idx="145">
                  <c:v>2.5000000000000001E-3</c:v>
                </c:pt>
                <c:pt idx="146">
                  <c:v>2.5000000000000001E-3</c:v>
                </c:pt>
                <c:pt idx="147">
                  <c:v>2.5000000000000001E-3</c:v>
                </c:pt>
                <c:pt idx="148">
                  <c:v>2.5000000000000001E-3</c:v>
                </c:pt>
                <c:pt idx="149">
                  <c:v>2.5000000000000001E-3</c:v>
                </c:pt>
                <c:pt idx="150">
                  <c:v>2.5000000000000001E-3</c:v>
                </c:pt>
                <c:pt idx="151">
                  <c:v>2.5000000000000001E-3</c:v>
                </c:pt>
                <c:pt idx="152">
                  <c:v>2.5000000000000001E-3</c:v>
                </c:pt>
                <c:pt idx="153">
                  <c:v>2.5000000000000001E-3</c:v>
                </c:pt>
                <c:pt idx="154">
                  <c:v>2.5000000000000001E-3</c:v>
                </c:pt>
                <c:pt idx="155">
                  <c:v>2.5000000000000001E-3</c:v>
                </c:pt>
                <c:pt idx="156">
                  <c:v>5.0000000000000001E-3</c:v>
                </c:pt>
                <c:pt idx="157">
                  <c:v>5.0000000000000001E-3</c:v>
                </c:pt>
                <c:pt idx="158">
                  <c:v>5.0000000000000001E-3</c:v>
                </c:pt>
                <c:pt idx="159">
                  <c:v>5.0000000000000001E-3</c:v>
                </c:pt>
                <c:pt idx="160">
                  <c:v>5.0000000000000001E-3</c:v>
                </c:pt>
                <c:pt idx="161">
                  <c:v>5.0000000000000001E-3</c:v>
                </c:pt>
                <c:pt idx="162">
                  <c:v>5.0000000000000001E-3</c:v>
                </c:pt>
                <c:pt idx="163">
                  <c:v>5.0000000000000001E-3</c:v>
                </c:pt>
                <c:pt idx="164">
                  <c:v>5.0000000000000001E-3</c:v>
                </c:pt>
                <c:pt idx="165">
                  <c:v>5.0000000000000001E-3</c:v>
                </c:pt>
                <c:pt idx="166">
                  <c:v>5.0000000000000001E-3</c:v>
                </c:pt>
                <c:pt idx="167">
                  <c:v>5.0000000000000001E-3</c:v>
                </c:pt>
                <c:pt idx="168">
                  <c:v>5.0000000000000001E-3</c:v>
                </c:pt>
                <c:pt idx="169">
                  <c:v>5.0000000000000001E-3</c:v>
                </c:pt>
                <c:pt idx="170">
                  <c:v>5.0000000000000001E-3</c:v>
                </c:pt>
                <c:pt idx="171">
                  <c:v>5.0000000000000001E-3</c:v>
                </c:pt>
                <c:pt idx="172">
                  <c:v>5.0000000000000001E-3</c:v>
                </c:pt>
                <c:pt idx="173">
                  <c:v>5.0000000000000001E-3</c:v>
                </c:pt>
                <c:pt idx="174">
                  <c:v>5.0000000000000001E-3</c:v>
                </c:pt>
                <c:pt idx="175">
                  <c:v>5.0000000000000001E-3</c:v>
                </c:pt>
                <c:pt idx="176">
                  <c:v>5.0000000000000001E-3</c:v>
                </c:pt>
                <c:pt idx="177">
                  <c:v>5.0000000000000001E-3</c:v>
                </c:pt>
                <c:pt idx="178">
                  <c:v>5.0000000000000001E-3</c:v>
                </c:pt>
                <c:pt idx="179">
                  <c:v>5.0000000000000001E-3</c:v>
                </c:pt>
                <c:pt idx="180">
                  <c:v>5.0000000000000001E-3</c:v>
                </c:pt>
                <c:pt idx="181">
                  <c:v>5.0000000000000001E-3</c:v>
                </c:pt>
                <c:pt idx="182">
                  <c:v>5.0000000000000001E-3</c:v>
                </c:pt>
                <c:pt idx="183">
                  <c:v>5.0000000000000001E-3</c:v>
                </c:pt>
                <c:pt idx="184">
                  <c:v>5.0000000000000001E-3</c:v>
                </c:pt>
                <c:pt idx="185">
                  <c:v>5.0000000000000001E-3</c:v>
                </c:pt>
                <c:pt idx="186">
                  <c:v>5.0000000000000001E-3</c:v>
                </c:pt>
                <c:pt idx="187">
                  <c:v>5.0000000000000001E-3</c:v>
                </c:pt>
                <c:pt idx="188">
                  <c:v>5.0000000000000001E-3</c:v>
                </c:pt>
                <c:pt idx="189">
                  <c:v>5.0000000000000001E-3</c:v>
                </c:pt>
                <c:pt idx="190">
                  <c:v>5.0000000000000001E-3</c:v>
                </c:pt>
                <c:pt idx="191">
                  <c:v>5.0000000000000001E-3</c:v>
                </c:pt>
                <c:pt idx="192">
                  <c:v>5.0000000000000001E-3</c:v>
                </c:pt>
                <c:pt idx="193">
                  <c:v>5.0000000000000001E-3</c:v>
                </c:pt>
                <c:pt idx="194">
                  <c:v>5.0000000000000001E-3</c:v>
                </c:pt>
                <c:pt idx="195">
                  <c:v>5.0000000000000001E-3</c:v>
                </c:pt>
                <c:pt idx="196">
                  <c:v>5.0000000000000001E-3</c:v>
                </c:pt>
                <c:pt idx="197">
                  <c:v>5.0000000000000001E-3</c:v>
                </c:pt>
                <c:pt idx="198">
                  <c:v>5.0000000000000001E-3</c:v>
                </c:pt>
                <c:pt idx="199">
                  <c:v>5.0000000000000001E-3</c:v>
                </c:pt>
                <c:pt idx="200">
                  <c:v>5.0000000000000001E-3</c:v>
                </c:pt>
                <c:pt idx="201">
                  <c:v>5.0000000000000001E-3</c:v>
                </c:pt>
                <c:pt idx="202">
                  <c:v>5.0000000000000001E-3</c:v>
                </c:pt>
                <c:pt idx="203">
                  <c:v>5.0000000000000001E-3</c:v>
                </c:pt>
                <c:pt idx="204">
                  <c:v>5.0000000000000001E-3</c:v>
                </c:pt>
                <c:pt idx="205">
                  <c:v>5.0000000000000001E-3</c:v>
                </c:pt>
                <c:pt idx="206">
                  <c:v>5.0000000000000001E-3</c:v>
                </c:pt>
                <c:pt idx="207">
                  <c:v>5.0000000000000001E-3</c:v>
                </c:pt>
                <c:pt idx="208">
                  <c:v>5.0000000000000001E-3</c:v>
                </c:pt>
                <c:pt idx="209">
                  <c:v>5.0000000000000001E-3</c:v>
                </c:pt>
                <c:pt idx="210">
                  <c:v>5.0000000000000001E-3</c:v>
                </c:pt>
                <c:pt idx="211">
                  <c:v>5.0000000000000001E-3</c:v>
                </c:pt>
                <c:pt idx="212">
                  <c:v>5.0000000000000001E-3</c:v>
                </c:pt>
                <c:pt idx="213">
                  <c:v>5.0000000000000001E-3</c:v>
                </c:pt>
                <c:pt idx="214">
                  <c:v>5.0000000000000001E-3</c:v>
                </c:pt>
                <c:pt idx="215">
                  <c:v>5.0000000000000001E-3</c:v>
                </c:pt>
                <c:pt idx="216">
                  <c:v>5.0000000000000001E-3</c:v>
                </c:pt>
                <c:pt idx="217">
                  <c:v>5.0000000000000001E-3</c:v>
                </c:pt>
                <c:pt idx="218">
                  <c:v>5.0000000000000001E-3</c:v>
                </c:pt>
                <c:pt idx="219">
                  <c:v>5.0000000000000001E-3</c:v>
                </c:pt>
                <c:pt idx="220">
                  <c:v>5.0000000000000001E-3</c:v>
                </c:pt>
                <c:pt idx="221">
                  <c:v>5.0000000000000001E-3</c:v>
                </c:pt>
                <c:pt idx="222">
                  <c:v>5.0000000000000001E-3</c:v>
                </c:pt>
                <c:pt idx="223">
                  <c:v>5.0000000000000001E-3</c:v>
                </c:pt>
                <c:pt idx="224">
                  <c:v>5.0000000000000001E-3</c:v>
                </c:pt>
                <c:pt idx="225">
                  <c:v>5.0000000000000001E-3</c:v>
                </c:pt>
                <c:pt idx="226">
                  <c:v>5.0000000000000001E-3</c:v>
                </c:pt>
                <c:pt idx="227">
                  <c:v>5.0000000000000001E-3</c:v>
                </c:pt>
                <c:pt idx="228">
                  <c:v>5.0000000000000001E-3</c:v>
                </c:pt>
                <c:pt idx="229">
                  <c:v>5.0000000000000001E-3</c:v>
                </c:pt>
                <c:pt idx="230">
                  <c:v>5.0000000000000001E-3</c:v>
                </c:pt>
                <c:pt idx="231">
                  <c:v>5.0000000000000001E-3</c:v>
                </c:pt>
                <c:pt idx="232">
                  <c:v>5.0000000000000001E-3</c:v>
                </c:pt>
                <c:pt idx="233">
                  <c:v>5.0000000000000001E-3</c:v>
                </c:pt>
                <c:pt idx="234">
                  <c:v>5.0000000000000001E-3</c:v>
                </c:pt>
                <c:pt idx="235">
                  <c:v>5.0000000000000001E-3</c:v>
                </c:pt>
                <c:pt idx="236">
                  <c:v>5.0000000000000001E-3</c:v>
                </c:pt>
                <c:pt idx="237">
                  <c:v>5.0000000000000001E-3</c:v>
                </c:pt>
                <c:pt idx="238">
                  <c:v>5.0000000000000001E-3</c:v>
                </c:pt>
                <c:pt idx="239">
                  <c:v>5.0000000000000001E-3</c:v>
                </c:pt>
                <c:pt idx="240">
                  <c:v>5.0000000000000001E-3</c:v>
                </c:pt>
                <c:pt idx="241">
                  <c:v>5.0000000000000001E-3</c:v>
                </c:pt>
                <c:pt idx="242">
                  <c:v>5.0000000000000001E-3</c:v>
                </c:pt>
                <c:pt idx="243">
                  <c:v>5.0000000000000001E-3</c:v>
                </c:pt>
                <c:pt idx="244">
                  <c:v>5.0000000000000001E-3</c:v>
                </c:pt>
                <c:pt idx="245">
                  <c:v>5.0000000000000001E-3</c:v>
                </c:pt>
                <c:pt idx="246">
                  <c:v>5.0000000000000001E-3</c:v>
                </c:pt>
                <c:pt idx="247">
                  <c:v>5.0000000000000001E-3</c:v>
                </c:pt>
                <c:pt idx="248">
                  <c:v>5.0000000000000001E-3</c:v>
                </c:pt>
                <c:pt idx="249">
                  <c:v>5.0000000000000001E-3</c:v>
                </c:pt>
                <c:pt idx="250">
                  <c:v>5.0000000000000001E-3</c:v>
                </c:pt>
                <c:pt idx="251">
                  <c:v>5.0000000000000001E-3</c:v>
                </c:pt>
                <c:pt idx="252">
                  <c:v>5.0000000000000001E-3</c:v>
                </c:pt>
                <c:pt idx="253">
                  <c:v>5.0000000000000001E-3</c:v>
                </c:pt>
                <c:pt idx="254">
                  <c:v>5.0000000000000001E-3</c:v>
                </c:pt>
                <c:pt idx="255">
                  <c:v>5.0000000000000001E-3</c:v>
                </c:pt>
                <c:pt idx="256">
                  <c:v>5.0000000000000001E-3</c:v>
                </c:pt>
                <c:pt idx="257">
                  <c:v>5.0000000000000001E-3</c:v>
                </c:pt>
                <c:pt idx="258">
                  <c:v>5.0000000000000001E-3</c:v>
                </c:pt>
                <c:pt idx="259">
                  <c:v>5.0000000000000001E-3</c:v>
                </c:pt>
                <c:pt idx="260">
                  <c:v>5.0000000000000001E-3</c:v>
                </c:pt>
                <c:pt idx="261">
                  <c:v>5.0000000000000001E-3</c:v>
                </c:pt>
                <c:pt idx="262">
                  <c:v>5.0000000000000001E-3</c:v>
                </c:pt>
                <c:pt idx="263">
                  <c:v>5.0000000000000001E-3</c:v>
                </c:pt>
                <c:pt idx="264">
                  <c:v>5.0000000000000001E-3</c:v>
                </c:pt>
                <c:pt idx="265">
                  <c:v>5.0000000000000001E-3</c:v>
                </c:pt>
                <c:pt idx="266">
                  <c:v>5.0000000000000001E-3</c:v>
                </c:pt>
                <c:pt idx="267">
                  <c:v>5.0000000000000001E-3</c:v>
                </c:pt>
                <c:pt idx="268">
                  <c:v>5.0000000000000001E-3</c:v>
                </c:pt>
                <c:pt idx="269">
                  <c:v>5.0000000000000001E-3</c:v>
                </c:pt>
                <c:pt idx="270">
                  <c:v>5.0000000000000001E-3</c:v>
                </c:pt>
                <c:pt idx="271">
                  <c:v>5.0000000000000001E-3</c:v>
                </c:pt>
                <c:pt idx="272">
                  <c:v>5.0000000000000001E-3</c:v>
                </c:pt>
                <c:pt idx="273">
                  <c:v>5.0000000000000001E-3</c:v>
                </c:pt>
                <c:pt idx="274">
                  <c:v>5.0000000000000001E-3</c:v>
                </c:pt>
                <c:pt idx="275">
                  <c:v>5.0000000000000001E-3</c:v>
                </c:pt>
                <c:pt idx="276">
                  <c:v>5.0000000000000001E-3</c:v>
                </c:pt>
                <c:pt idx="277">
                  <c:v>5.0000000000000001E-3</c:v>
                </c:pt>
                <c:pt idx="278">
                  <c:v>5.0000000000000001E-3</c:v>
                </c:pt>
                <c:pt idx="279">
                  <c:v>5.0000000000000001E-3</c:v>
                </c:pt>
                <c:pt idx="280">
                  <c:v>5.0000000000000001E-3</c:v>
                </c:pt>
                <c:pt idx="281">
                  <c:v>5.0000000000000001E-3</c:v>
                </c:pt>
                <c:pt idx="282">
                  <c:v>5.0000000000000001E-3</c:v>
                </c:pt>
                <c:pt idx="283">
                  <c:v>5.0000000000000001E-3</c:v>
                </c:pt>
                <c:pt idx="284">
                  <c:v>5.0000000000000001E-3</c:v>
                </c:pt>
                <c:pt idx="285">
                  <c:v>5.0000000000000001E-3</c:v>
                </c:pt>
                <c:pt idx="286">
                  <c:v>5.0000000000000001E-3</c:v>
                </c:pt>
                <c:pt idx="287">
                  <c:v>5.0000000000000001E-3</c:v>
                </c:pt>
                <c:pt idx="288">
                  <c:v>5.0000000000000001E-3</c:v>
                </c:pt>
                <c:pt idx="289">
                  <c:v>5.0000000000000001E-3</c:v>
                </c:pt>
                <c:pt idx="290">
                  <c:v>5.0000000000000001E-3</c:v>
                </c:pt>
                <c:pt idx="291">
                  <c:v>5.0000000000000001E-3</c:v>
                </c:pt>
                <c:pt idx="292">
                  <c:v>5.0000000000000001E-3</c:v>
                </c:pt>
                <c:pt idx="293">
                  <c:v>5.0000000000000001E-3</c:v>
                </c:pt>
                <c:pt idx="294">
                  <c:v>5.0000000000000001E-3</c:v>
                </c:pt>
                <c:pt idx="295">
                  <c:v>5.0000000000000001E-3</c:v>
                </c:pt>
                <c:pt idx="296">
                  <c:v>5.0000000000000001E-3</c:v>
                </c:pt>
                <c:pt idx="297">
                  <c:v>5.0000000000000001E-3</c:v>
                </c:pt>
                <c:pt idx="298">
                  <c:v>5.0000000000000001E-3</c:v>
                </c:pt>
                <c:pt idx="299">
                  <c:v>5.0000000000000001E-3</c:v>
                </c:pt>
                <c:pt idx="300">
                  <c:v>5.0000000000000001E-3</c:v>
                </c:pt>
                <c:pt idx="301">
                  <c:v>5.0000000000000001E-3</c:v>
                </c:pt>
                <c:pt idx="302">
                  <c:v>5.0000000000000001E-3</c:v>
                </c:pt>
                <c:pt idx="303">
                  <c:v>5.0000000000000001E-3</c:v>
                </c:pt>
                <c:pt idx="304">
                  <c:v>5.0000000000000001E-3</c:v>
                </c:pt>
                <c:pt idx="305">
                  <c:v>5.0000000000000001E-3</c:v>
                </c:pt>
                <c:pt idx="306">
                  <c:v>5.0000000000000001E-3</c:v>
                </c:pt>
                <c:pt idx="307">
                  <c:v>5.0000000000000001E-3</c:v>
                </c:pt>
                <c:pt idx="308">
                  <c:v>5.0000000000000001E-3</c:v>
                </c:pt>
                <c:pt idx="309">
                  <c:v>5.0000000000000001E-3</c:v>
                </c:pt>
                <c:pt idx="310">
                  <c:v>5.0000000000000001E-3</c:v>
                </c:pt>
                <c:pt idx="311">
                  <c:v>5.0000000000000001E-3</c:v>
                </c:pt>
                <c:pt idx="312">
                  <c:v>5.0000000000000001E-3</c:v>
                </c:pt>
                <c:pt idx="313">
                  <c:v>5.0000000000000001E-3</c:v>
                </c:pt>
                <c:pt idx="314">
                  <c:v>5.0000000000000001E-3</c:v>
                </c:pt>
                <c:pt idx="315">
                  <c:v>5.0000000000000001E-3</c:v>
                </c:pt>
                <c:pt idx="316">
                  <c:v>5.0000000000000001E-3</c:v>
                </c:pt>
                <c:pt idx="317">
                  <c:v>5.0000000000000001E-3</c:v>
                </c:pt>
                <c:pt idx="318">
                  <c:v>5.0000000000000001E-3</c:v>
                </c:pt>
                <c:pt idx="319">
                  <c:v>5.0000000000000001E-3</c:v>
                </c:pt>
                <c:pt idx="320">
                  <c:v>5.0000000000000001E-3</c:v>
                </c:pt>
                <c:pt idx="321">
                  <c:v>5.0000000000000001E-3</c:v>
                </c:pt>
                <c:pt idx="322">
                  <c:v>5.0000000000000001E-3</c:v>
                </c:pt>
                <c:pt idx="323">
                  <c:v>5.0000000000000001E-3</c:v>
                </c:pt>
                <c:pt idx="324">
                  <c:v>5.0000000000000001E-3</c:v>
                </c:pt>
                <c:pt idx="325">
                  <c:v>5.0000000000000001E-3</c:v>
                </c:pt>
                <c:pt idx="326">
                  <c:v>5.0000000000000001E-3</c:v>
                </c:pt>
                <c:pt idx="327">
                  <c:v>5.0000000000000001E-3</c:v>
                </c:pt>
                <c:pt idx="328">
                  <c:v>5.0000000000000001E-3</c:v>
                </c:pt>
                <c:pt idx="329">
                  <c:v>5.0000000000000001E-3</c:v>
                </c:pt>
                <c:pt idx="330">
                  <c:v>5.0000000000000001E-3</c:v>
                </c:pt>
                <c:pt idx="331">
                  <c:v>5.0000000000000001E-3</c:v>
                </c:pt>
                <c:pt idx="332">
                  <c:v>5.0000000000000001E-3</c:v>
                </c:pt>
                <c:pt idx="333">
                  <c:v>5.0000000000000001E-3</c:v>
                </c:pt>
                <c:pt idx="334">
                  <c:v>5.0000000000000001E-3</c:v>
                </c:pt>
                <c:pt idx="335">
                  <c:v>5.0000000000000001E-3</c:v>
                </c:pt>
                <c:pt idx="336">
                  <c:v>5.0000000000000001E-3</c:v>
                </c:pt>
                <c:pt idx="337">
                  <c:v>5.0000000000000001E-3</c:v>
                </c:pt>
                <c:pt idx="338">
                  <c:v>5.0000000000000001E-3</c:v>
                </c:pt>
                <c:pt idx="339">
                  <c:v>5.0000000000000001E-3</c:v>
                </c:pt>
                <c:pt idx="340">
                  <c:v>5.0000000000000001E-3</c:v>
                </c:pt>
                <c:pt idx="341">
                  <c:v>5.0000000000000001E-3</c:v>
                </c:pt>
                <c:pt idx="342">
                  <c:v>5.0000000000000001E-3</c:v>
                </c:pt>
                <c:pt idx="343">
                  <c:v>5.0000000000000001E-3</c:v>
                </c:pt>
                <c:pt idx="344">
                  <c:v>5.0000000000000001E-3</c:v>
                </c:pt>
                <c:pt idx="345">
                  <c:v>5.0000000000000001E-3</c:v>
                </c:pt>
                <c:pt idx="346">
                  <c:v>5.0000000000000001E-3</c:v>
                </c:pt>
                <c:pt idx="347">
                  <c:v>5.0000000000000001E-3</c:v>
                </c:pt>
                <c:pt idx="348">
                  <c:v>5.0000000000000001E-3</c:v>
                </c:pt>
                <c:pt idx="349">
                  <c:v>5.0000000000000001E-3</c:v>
                </c:pt>
                <c:pt idx="350">
                  <c:v>5.0000000000000001E-3</c:v>
                </c:pt>
                <c:pt idx="351">
                  <c:v>5.0000000000000001E-3</c:v>
                </c:pt>
                <c:pt idx="352">
                  <c:v>5.0000000000000001E-3</c:v>
                </c:pt>
                <c:pt idx="353">
                  <c:v>5.0000000000000001E-3</c:v>
                </c:pt>
                <c:pt idx="354">
                  <c:v>5.0000000000000001E-3</c:v>
                </c:pt>
                <c:pt idx="355">
                  <c:v>5.0000000000000001E-3</c:v>
                </c:pt>
                <c:pt idx="356">
                  <c:v>5.0000000000000001E-3</c:v>
                </c:pt>
                <c:pt idx="357">
                  <c:v>5.0000000000000001E-3</c:v>
                </c:pt>
                <c:pt idx="358">
                  <c:v>5.0000000000000001E-3</c:v>
                </c:pt>
                <c:pt idx="359">
                  <c:v>5.0000000000000001E-3</c:v>
                </c:pt>
                <c:pt idx="360">
                  <c:v>5.0000000000000001E-3</c:v>
                </c:pt>
                <c:pt idx="361">
                  <c:v>5.0000000000000001E-3</c:v>
                </c:pt>
                <c:pt idx="362">
                  <c:v>5.0000000000000001E-3</c:v>
                </c:pt>
                <c:pt idx="363">
                  <c:v>5.0000000000000001E-3</c:v>
                </c:pt>
                <c:pt idx="364">
                  <c:v>5.0000000000000001E-3</c:v>
                </c:pt>
                <c:pt idx="365">
                  <c:v>5.0000000000000001E-3</c:v>
                </c:pt>
                <c:pt idx="366">
                  <c:v>5.0000000000000001E-3</c:v>
                </c:pt>
                <c:pt idx="367">
                  <c:v>5.0000000000000001E-3</c:v>
                </c:pt>
                <c:pt idx="368">
                  <c:v>5.0000000000000001E-3</c:v>
                </c:pt>
                <c:pt idx="369">
                  <c:v>5.0000000000000001E-3</c:v>
                </c:pt>
                <c:pt idx="370">
                  <c:v>5.0000000000000001E-3</c:v>
                </c:pt>
                <c:pt idx="371">
                  <c:v>5.0000000000000001E-3</c:v>
                </c:pt>
                <c:pt idx="372">
                  <c:v>5.0000000000000001E-3</c:v>
                </c:pt>
                <c:pt idx="373">
                  <c:v>5.0000000000000001E-3</c:v>
                </c:pt>
                <c:pt idx="374">
                  <c:v>5.0000000000000001E-3</c:v>
                </c:pt>
                <c:pt idx="375">
                  <c:v>5.0000000000000001E-3</c:v>
                </c:pt>
                <c:pt idx="376">
                  <c:v>5.0000000000000001E-3</c:v>
                </c:pt>
                <c:pt idx="377">
                  <c:v>5.0000000000000001E-3</c:v>
                </c:pt>
                <c:pt idx="378">
                  <c:v>5.0000000000000001E-3</c:v>
                </c:pt>
                <c:pt idx="379">
                  <c:v>5.0000000000000001E-3</c:v>
                </c:pt>
                <c:pt idx="380">
                  <c:v>5.0000000000000001E-3</c:v>
                </c:pt>
                <c:pt idx="381">
                  <c:v>5.0000000000000001E-3</c:v>
                </c:pt>
                <c:pt idx="382">
                  <c:v>5.0000000000000001E-3</c:v>
                </c:pt>
                <c:pt idx="383">
                  <c:v>5.0000000000000001E-3</c:v>
                </c:pt>
                <c:pt idx="384">
                  <c:v>5.0000000000000001E-3</c:v>
                </c:pt>
                <c:pt idx="385">
                  <c:v>5.0000000000000001E-3</c:v>
                </c:pt>
                <c:pt idx="386">
                  <c:v>5.0000000000000001E-3</c:v>
                </c:pt>
                <c:pt idx="387">
                  <c:v>5.0000000000000001E-3</c:v>
                </c:pt>
                <c:pt idx="388">
                  <c:v>5.0000000000000001E-3</c:v>
                </c:pt>
                <c:pt idx="389">
                  <c:v>5.0000000000000001E-3</c:v>
                </c:pt>
                <c:pt idx="390">
                  <c:v>5.0000000000000001E-3</c:v>
                </c:pt>
                <c:pt idx="391">
                  <c:v>5.0000000000000001E-3</c:v>
                </c:pt>
                <c:pt idx="392">
                  <c:v>5.0000000000000001E-3</c:v>
                </c:pt>
                <c:pt idx="393">
                  <c:v>5.0000000000000001E-3</c:v>
                </c:pt>
                <c:pt idx="394">
                  <c:v>5.0000000000000001E-3</c:v>
                </c:pt>
                <c:pt idx="395">
                  <c:v>5.0000000000000001E-3</c:v>
                </c:pt>
                <c:pt idx="396">
                  <c:v>5.0000000000000001E-3</c:v>
                </c:pt>
                <c:pt idx="397">
                  <c:v>5.0000000000000001E-3</c:v>
                </c:pt>
                <c:pt idx="398">
                  <c:v>5.0000000000000001E-3</c:v>
                </c:pt>
                <c:pt idx="399">
                  <c:v>5.0000000000000001E-3</c:v>
                </c:pt>
                <c:pt idx="400">
                  <c:v>5.0000000000000001E-3</c:v>
                </c:pt>
                <c:pt idx="401">
                  <c:v>5.0000000000000001E-3</c:v>
                </c:pt>
                <c:pt idx="402">
                  <c:v>5.0000000000000001E-3</c:v>
                </c:pt>
                <c:pt idx="403">
                  <c:v>5.0000000000000001E-3</c:v>
                </c:pt>
                <c:pt idx="404">
                  <c:v>5.0000000000000001E-3</c:v>
                </c:pt>
                <c:pt idx="405">
                  <c:v>5.0000000000000001E-3</c:v>
                </c:pt>
                <c:pt idx="406">
                  <c:v>5.0000000000000001E-3</c:v>
                </c:pt>
                <c:pt idx="407">
                  <c:v>5.0000000000000001E-3</c:v>
                </c:pt>
                <c:pt idx="408">
                  <c:v>5.0000000000000001E-3</c:v>
                </c:pt>
                <c:pt idx="409">
                  <c:v>5.0000000000000001E-3</c:v>
                </c:pt>
                <c:pt idx="410">
                  <c:v>5.0000000000000001E-3</c:v>
                </c:pt>
                <c:pt idx="411">
                  <c:v>5.0000000000000001E-3</c:v>
                </c:pt>
                <c:pt idx="412">
                  <c:v>5.0000000000000001E-3</c:v>
                </c:pt>
                <c:pt idx="413">
                  <c:v>5.0000000000000001E-3</c:v>
                </c:pt>
                <c:pt idx="414">
                  <c:v>5.0000000000000001E-3</c:v>
                </c:pt>
                <c:pt idx="415">
                  <c:v>5.0000000000000001E-3</c:v>
                </c:pt>
                <c:pt idx="416">
                  <c:v>5.0000000000000001E-3</c:v>
                </c:pt>
                <c:pt idx="417">
                  <c:v>5.0000000000000001E-3</c:v>
                </c:pt>
                <c:pt idx="418">
                  <c:v>5.0000000000000001E-3</c:v>
                </c:pt>
                <c:pt idx="419">
                  <c:v>5.0000000000000001E-3</c:v>
                </c:pt>
                <c:pt idx="420">
                  <c:v>5.0000000000000001E-3</c:v>
                </c:pt>
                <c:pt idx="421">
                  <c:v>5.0000000000000001E-3</c:v>
                </c:pt>
                <c:pt idx="422">
                  <c:v>5.0000000000000001E-3</c:v>
                </c:pt>
                <c:pt idx="423">
                  <c:v>5.0000000000000001E-3</c:v>
                </c:pt>
                <c:pt idx="424">
                  <c:v>5.0000000000000001E-3</c:v>
                </c:pt>
                <c:pt idx="425">
                  <c:v>5.0000000000000001E-3</c:v>
                </c:pt>
                <c:pt idx="426">
                  <c:v>5.0000000000000001E-3</c:v>
                </c:pt>
                <c:pt idx="427">
                  <c:v>5.0000000000000001E-3</c:v>
                </c:pt>
                <c:pt idx="428">
                  <c:v>5.0000000000000001E-3</c:v>
                </c:pt>
                <c:pt idx="429">
                  <c:v>5.0000000000000001E-3</c:v>
                </c:pt>
                <c:pt idx="430">
                  <c:v>5.0000000000000001E-3</c:v>
                </c:pt>
                <c:pt idx="431">
                  <c:v>5.0000000000000001E-3</c:v>
                </c:pt>
                <c:pt idx="432">
                  <c:v>5.0000000000000001E-3</c:v>
                </c:pt>
                <c:pt idx="433">
                  <c:v>5.0000000000000001E-3</c:v>
                </c:pt>
                <c:pt idx="434">
                  <c:v>5.0000000000000001E-3</c:v>
                </c:pt>
                <c:pt idx="435">
                  <c:v>5.0000000000000001E-3</c:v>
                </c:pt>
                <c:pt idx="436">
                  <c:v>5.0000000000000001E-3</c:v>
                </c:pt>
                <c:pt idx="437">
                  <c:v>5.0000000000000001E-3</c:v>
                </c:pt>
                <c:pt idx="438">
                  <c:v>7.4999999999999997E-3</c:v>
                </c:pt>
                <c:pt idx="439">
                  <c:v>7.4999999999999997E-3</c:v>
                </c:pt>
                <c:pt idx="440">
                  <c:v>7.4999999999999997E-3</c:v>
                </c:pt>
                <c:pt idx="441">
                  <c:v>7.4999999999999997E-3</c:v>
                </c:pt>
                <c:pt idx="442">
                  <c:v>7.4999999999999997E-3</c:v>
                </c:pt>
                <c:pt idx="443">
                  <c:v>7.4999999999999997E-3</c:v>
                </c:pt>
                <c:pt idx="444">
                  <c:v>7.4999999999999997E-3</c:v>
                </c:pt>
                <c:pt idx="445">
                  <c:v>7.4999999999999997E-3</c:v>
                </c:pt>
                <c:pt idx="446">
                  <c:v>7.4999999999999997E-3</c:v>
                </c:pt>
                <c:pt idx="447">
                  <c:v>7.4999999999999997E-3</c:v>
                </c:pt>
                <c:pt idx="448">
                  <c:v>7.4999999999999997E-3</c:v>
                </c:pt>
                <c:pt idx="449">
                  <c:v>7.4999999999999997E-3</c:v>
                </c:pt>
                <c:pt idx="450">
                  <c:v>7.4999999999999997E-3</c:v>
                </c:pt>
                <c:pt idx="451">
                  <c:v>7.4999999999999997E-3</c:v>
                </c:pt>
                <c:pt idx="452">
                  <c:v>7.4999999999999997E-3</c:v>
                </c:pt>
                <c:pt idx="453">
                  <c:v>7.4999999999999997E-3</c:v>
                </c:pt>
                <c:pt idx="454">
                  <c:v>7.4999999999999997E-3</c:v>
                </c:pt>
                <c:pt idx="455">
                  <c:v>7.4999999999999997E-3</c:v>
                </c:pt>
                <c:pt idx="456">
                  <c:v>7.4999999999999997E-3</c:v>
                </c:pt>
                <c:pt idx="457">
                  <c:v>7.4999999999999997E-3</c:v>
                </c:pt>
                <c:pt idx="458">
                  <c:v>7.4999999999999997E-3</c:v>
                </c:pt>
                <c:pt idx="459">
                  <c:v>7.4999999999999997E-3</c:v>
                </c:pt>
                <c:pt idx="460">
                  <c:v>7.4999999999999997E-3</c:v>
                </c:pt>
                <c:pt idx="461">
                  <c:v>7.4999999999999997E-3</c:v>
                </c:pt>
                <c:pt idx="462">
                  <c:v>7.4999999999999997E-3</c:v>
                </c:pt>
                <c:pt idx="463">
                  <c:v>7.4999999999999997E-3</c:v>
                </c:pt>
                <c:pt idx="464">
                  <c:v>7.4999999999999997E-3</c:v>
                </c:pt>
                <c:pt idx="465">
                  <c:v>7.4999999999999997E-3</c:v>
                </c:pt>
                <c:pt idx="466">
                  <c:v>7.4999999999999997E-3</c:v>
                </c:pt>
                <c:pt idx="467">
                  <c:v>7.4999999999999997E-3</c:v>
                </c:pt>
                <c:pt idx="468">
                  <c:v>7.4999999999999997E-3</c:v>
                </c:pt>
                <c:pt idx="469">
                  <c:v>7.4999999999999997E-3</c:v>
                </c:pt>
                <c:pt idx="470">
                  <c:v>7.4999999999999997E-3</c:v>
                </c:pt>
                <c:pt idx="471">
                  <c:v>7.4999999999999997E-3</c:v>
                </c:pt>
                <c:pt idx="472">
                  <c:v>7.4999999999999997E-3</c:v>
                </c:pt>
                <c:pt idx="473">
                  <c:v>7.4999999999999997E-3</c:v>
                </c:pt>
                <c:pt idx="474">
                  <c:v>7.4999999999999997E-3</c:v>
                </c:pt>
                <c:pt idx="475">
                  <c:v>7.4999999999999997E-3</c:v>
                </c:pt>
                <c:pt idx="476">
                  <c:v>7.4999999999999997E-3</c:v>
                </c:pt>
                <c:pt idx="477">
                  <c:v>7.4999999999999997E-3</c:v>
                </c:pt>
                <c:pt idx="478">
                  <c:v>7.4999999999999997E-3</c:v>
                </c:pt>
                <c:pt idx="479">
                  <c:v>7.4999999999999997E-3</c:v>
                </c:pt>
                <c:pt idx="480">
                  <c:v>7.4999999999999997E-3</c:v>
                </c:pt>
                <c:pt idx="481">
                  <c:v>7.4999999999999997E-3</c:v>
                </c:pt>
                <c:pt idx="482">
                  <c:v>7.4999999999999997E-3</c:v>
                </c:pt>
                <c:pt idx="483">
                  <c:v>7.4999999999999997E-3</c:v>
                </c:pt>
                <c:pt idx="484">
                  <c:v>7.4999999999999997E-3</c:v>
                </c:pt>
                <c:pt idx="485">
                  <c:v>7.4999999999999997E-3</c:v>
                </c:pt>
                <c:pt idx="486">
                  <c:v>7.4999999999999997E-3</c:v>
                </c:pt>
                <c:pt idx="487">
                  <c:v>7.4999999999999997E-3</c:v>
                </c:pt>
                <c:pt idx="488">
                  <c:v>7.4999999999999997E-3</c:v>
                </c:pt>
                <c:pt idx="489">
                  <c:v>7.4999999999999997E-3</c:v>
                </c:pt>
                <c:pt idx="490">
                  <c:v>7.4999999999999997E-3</c:v>
                </c:pt>
                <c:pt idx="491">
                  <c:v>7.4999999999999997E-3</c:v>
                </c:pt>
                <c:pt idx="492">
                  <c:v>7.4999999999999997E-3</c:v>
                </c:pt>
                <c:pt idx="493">
                  <c:v>7.4999999999999997E-3</c:v>
                </c:pt>
                <c:pt idx="494">
                  <c:v>7.4999999999999997E-3</c:v>
                </c:pt>
                <c:pt idx="495">
                  <c:v>7.4999999999999997E-3</c:v>
                </c:pt>
                <c:pt idx="496">
                  <c:v>7.4999999999999997E-3</c:v>
                </c:pt>
                <c:pt idx="497">
                  <c:v>7.4999999999999997E-3</c:v>
                </c:pt>
                <c:pt idx="498">
                  <c:v>7.4999999999999997E-3</c:v>
                </c:pt>
                <c:pt idx="499">
                  <c:v>7.4999999999999997E-3</c:v>
                </c:pt>
                <c:pt idx="500">
                  <c:v>7.4999999999999997E-3</c:v>
                </c:pt>
                <c:pt idx="501">
                  <c:v>7.4999999999999997E-3</c:v>
                </c:pt>
                <c:pt idx="502">
                  <c:v>7.4999999999999997E-3</c:v>
                </c:pt>
                <c:pt idx="503">
                  <c:v>7.4999999999999997E-3</c:v>
                </c:pt>
                <c:pt idx="504">
                  <c:v>7.4999999999999997E-3</c:v>
                </c:pt>
                <c:pt idx="505">
                  <c:v>7.4999999999999997E-3</c:v>
                </c:pt>
                <c:pt idx="506">
                  <c:v>7.4999999999999997E-3</c:v>
                </c:pt>
                <c:pt idx="507">
                  <c:v>7.4999999999999997E-3</c:v>
                </c:pt>
                <c:pt idx="508">
                  <c:v>7.4999999999999997E-3</c:v>
                </c:pt>
                <c:pt idx="509">
                  <c:v>7.4999999999999997E-3</c:v>
                </c:pt>
                <c:pt idx="510">
                  <c:v>7.4999999999999997E-3</c:v>
                </c:pt>
                <c:pt idx="511">
                  <c:v>7.4999999999999997E-3</c:v>
                </c:pt>
                <c:pt idx="512">
                  <c:v>7.4999999999999997E-3</c:v>
                </c:pt>
                <c:pt idx="513">
                  <c:v>7.4999999999999997E-3</c:v>
                </c:pt>
                <c:pt idx="514">
                  <c:v>7.4999999999999997E-3</c:v>
                </c:pt>
                <c:pt idx="515">
                  <c:v>7.4999999999999997E-3</c:v>
                </c:pt>
                <c:pt idx="516">
                  <c:v>7.4999999999999997E-3</c:v>
                </c:pt>
                <c:pt idx="517">
                  <c:v>7.4999999999999997E-3</c:v>
                </c:pt>
                <c:pt idx="518">
                  <c:v>7.4999999999999997E-3</c:v>
                </c:pt>
                <c:pt idx="519">
                  <c:v>7.4999999999999997E-3</c:v>
                </c:pt>
                <c:pt idx="520">
                  <c:v>7.4999999999999997E-3</c:v>
                </c:pt>
                <c:pt idx="521">
                  <c:v>7.4999999999999997E-3</c:v>
                </c:pt>
                <c:pt idx="522">
                  <c:v>7.4999999999999997E-3</c:v>
                </c:pt>
                <c:pt idx="523">
                  <c:v>7.4999999999999997E-3</c:v>
                </c:pt>
                <c:pt idx="524">
                  <c:v>7.4999999999999997E-3</c:v>
                </c:pt>
                <c:pt idx="525">
                  <c:v>7.4999999999999997E-3</c:v>
                </c:pt>
                <c:pt idx="526">
                  <c:v>7.4999999999999997E-3</c:v>
                </c:pt>
                <c:pt idx="527">
                  <c:v>7.4999999999999997E-3</c:v>
                </c:pt>
                <c:pt idx="528">
                  <c:v>7.4999999999999997E-3</c:v>
                </c:pt>
                <c:pt idx="529">
                  <c:v>0.01</c:v>
                </c:pt>
                <c:pt idx="530">
                  <c:v>0.01</c:v>
                </c:pt>
                <c:pt idx="531">
                  <c:v>0.01</c:v>
                </c:pt>
                <c:pt idx="532">
                  <c:v>0.01</c:v>
                </c:pt>
                <c:pt idx="533">
                  <c:v>0.01</c:v>
                </c:pt>
                <c:pt idx="534">
                  <c:v>0.01</c:v>
                </c:pt>
                <c:pt idx="535">
                  <c:v>0.01</c:v>
                </c:pt>
                <c:pt idx="536">
                  <c:v>0.01</c:v>
                </c:pt>
                <c:pt idx="537">
                  <c:v>0.01</c:v>
                </c:pt>
                <c:pt idx="538">
                  <c:v>0.01</c:v>
                </c:pt>
                <c:pt idx="539">
                  <c:v>0.01</c:v>
                </c:pt>
                <c:pt idx="540">
                  <c:v>0.01</c:v>
                </c:pt>
                <c:pt idx="541">
                  <c:v>0.01</c:v>
                </c:pt>
                <c:pt idx="542">
                  <c:v>0.01</c:v>
                </c:pt>
                <c:pt idx="543">
                  <c:v>0.01</c:v>
                </c:pt>
                <c:pt idx="544">
                  <c:v>0.01</c:v>
                </c:pt>
              </c:numCache>
            </c:numRef>
          </c:val>
          <c:smooth val="0"/>
        </c:ser>
        <c:dLbls>
          <c:showLegendKey val="0"/>
          <c:showVal val="0"/>
          <c:showCatName val="0"/>
          <c:showSerName val="0"/>
          <c:showPercent val="0"/>
          <c:showBubbleSize val="0"/>
        </c:dLbls>
        <c:marker val="1"/>
        <c:smooth val="0"/>
        <c:axId val="442064480"/>
        <c:axId val="437081848"/>
      </c:lineChart>
      <c:dateAx>
        <c:axId val="437081064"/>
        <c:scaling>
          <c:orientation val="minMax"/>
          <c:min val="42185"/>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7081456"/>
        <c:crosses val="autoZero"/>
        <c:auto val="1"/>
        <c:lblOffset val="100"/>
        <c:baseTimeUnit val="days"/>
        <c:majorUnit val="3"/>
        <c:majorTimeUnit val="months"/>
        <c:minorUnit val="1"/>
        <c:minorTimeUnit val="months"/>
      </c:dateAx>
      <c:valAx>
        <c:axId val="437081456"/>
        <c:scaling>
          <c:orientation val="minMax"/>
          <c:max val="1.0024999999999999"/>
          <c:min val="0.997"/>
        </c:scaling>
        <c:delete val="0"/>
        <c:axPos val="l"/>
        <c:majorGridlines>
          <c:spPr>
            <a:ln w="9525" cap="flat" cmpd="sng" algn="ctr">
              <a:solidFill>
                <a:schemeClr val="tx1">
                  <a:lumMod val="15000"/>
                  <a:lumOff val="85000"/>
                </a:schemeClr>
              </a:solidFill>
              <a:round/>
            </a:ln>
            <a:effectLst/>
          </c:spPr>
        </c:majorGridlines>
        <c:numFmt formatCode="&quot;$&quot;#,##0.0000000_);\(&quot;$&quot;#,##0.0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7081064"/>
        <c:crosses val="autoZero"/>
        <c:crossBetween val="between"/>
        <c:majorUnit val="5.0000000000000012E-4"/>
      </c:valAx>
      <c:valAx>
        <c:axId val="437081848"/>
        <c:scaling>
          <c:orientation val="minMax"/>
          <c:max val="1.0000000000000002E-2"/>
          <c:min val="0"/>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064480"/>
        <c:crosses val="max"/>
        <c:crossBetween val="between"/>
        <c:majorUnit val="5.0000000000000012E-4"/>
      </c:valAx>
      <c:dateAx>
        <c:axId val="442064480"/>
        <c:scaling>
          <c:orientation val="minMax"/>
        </c:scaling>
        <c:delete val="1"/>
        <c:axPos val="b"/>
        <c:numFmt formatCode="m/d/yyyy" sourceLinked="1"/>
        <c:majorTickMark val="out"/>
        <c:minorTickMark val="none"/>
        <c:tickLblPos val="nextTo"/>
        <c:crossAx val="437081848"/>
        <c:crosses val="autoZero"/>
        <c:auto val="1"/>
        <c:lblOffset val="100"/>
        <c:baseTimeUnit val="days"/>
      </c:dateAx>
      <c:spPr>
        <a:noFill/>
        <a:ln w="25400">
          <a:noFill/>
        </a:ln>
        <a:effectLst/>
      </c:spPr>
    </c:plotArea>
    <c:legend>
      <c:legendPos val="b"/>
      <c:layout>
        <c:manualLayout>
          <c:xMode val="edge"/>
          <c:yMode val="edge"/>
          <c:x val="6.853727541523956E-2"/>
          <c:y val="0.9548215760157055"/>
          <c:w val="0.8693412635033132"/>
          <c:h val="4.5178423984294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'FOMC dots graph'!$B$3</c:f>
              <c:strCache>
                <c:ptCount val="1"/>
                <c:pt idx="0">
                  <c:v>Forward Rate 3/31</c:v>
                </c:pt>
              </c:strCache>
            </c:strRef>
          </c:tx>
          <c:spPr>
            <a:ln w="19050" cap="rnd">
              <a:solidFill>
                <a:srgbClr val="00B050"/>
              </a:solidFill>
              <a:round/>
            </a:ln>
            <a:effectLst/>
          </c:spPr>
          <c:marker>
            <c:symbol val="none"/>
          </c:marker>
          <c:xVal>
            <c:numRef>
              <c:f>'FOMC dots graph'!$A$4:$A$39</c:f>
              <c:numCache>
                <c:formatCode>m/d/yyyy</c:formatCode>
                <c:ptCount val="36"/>
                <c:pt idx="0">
                  <c:v>42767</c:v>
                </c:pt>
                <c:pt idx="1">
                  <c:v>42795</c:v>
                </c:pt>
                <c:pt idx="2">
                  <c:v>42826</c:v>
                </c:pt>
                <c:pt idx="3">
                  <c:v>42856</c:v>
                </c:pt>
                <c:pt idx="4">
                  <c:v>42887</c:v>
                </c:pt>
                <c:pt idx="5">
                  <c:v>42917</c:v>
                </c:pt>
                <c:pt idx="6">
                  <c:v>42948</c:v>
                </c:pt>
                <c:pt idx="7">
                  <c:v>42979</c:v>
                </c:pt>
                <c:pt idx="8">
                  <c:v>43009</c:v>
                </c:pt>
                <c:pt idx="9">
                  <c:v>43040</c:v>
                </c:pt>
                <c:pt idx="10">
                  <c:v>43070</c:v>
                </c:pt>
                <c:pt idx="11">
                  <c:v>43101</c:v>
                </c:pt>
                <c:pt idx="12">
                  <c:v>43132</c:v>
                </c:pt>
                <c:pt idx="13">
                  <c:v>43160</c:v>
                </c:pt>
                <c:pt idx="14">
                  <c:v>43191</c:v>
                </c:pt>
                <c:pt idx="15">
                  <c:v>43221</c:v>
                </c:pt>
                <c:pt idx="16">
                  <c:v>43252</c:v>
                </c:pt>
                <c:pt idx="17">
                  <c:v>43282</c:v>
                </c:pt>
                <c:pt idx="18">
                  <c:v>43313</c:v>
                </c:pt>
                <c:pt idx="19">
                  <c:v>43344</c:v>
                </c:pt>
                <c:pt idx="20">
                  <c:v>43374</c:v>
                </c:pt>
                <c:pt idx="21">
                  <c:v>43405</c:v>
                </c:pt>
                <c:pt idx="22">
                  <c:v>43435</c:v>
                </c:pt>
                <c:pt idx="23">
                  <c:v>43466</c:v>
                </c:pt>
                <c:pt idx="24">
                  <c:v>43497</c:v>
                </c:pt>
                <c:pt idx="25">
                  <c:v>43525</c:v>
                </c:pt>
                <c:pt idx="26">
                  <c:v>43556</c:v>
                </c:pt>
                <c:pt idx="27">
                  <c:v>43586</c:v>
                </c:pt>
                <c:pt idx="28">
                  <c:v>43617</c:v>
                </c:pt>
                <c:pt idx="29">
                  <c:v>43647</c:v>
                </c:pt>
                <c:pt idx="30">
                  <c:v>43678</c:v>
                </c:pt>
                <c:pt idx="31">
                  <c:v>43709</c:v>
                </c:pt>
                <c:pt idx="32">
                  <c:v>43739</c:v>
                </c:pt>
                <c:pt idx="33">
                  <c:v>43770</c:v>
                </c:pt>
                <c:pt idx="34">
                  <c:v>43800</c:v>
                </c:pt>
                <c:pt idx="35">
                  <c:v>43831</c:v>
                </c:pt>
              </c:numCache>
            </c:numRef>
          </c:xVal>
          <c:yVal>
            <c:numRef>
              <c:f>'FOMC dots graph'!$B$4:$B$39</c:f>
              <c:numCache>
                <c:formatCode>0.000</c:formatCode>
                <c:ptCount val="36"/>
                <c:pt idx="0">
                  <c:v>0.65999999999999659</c:v>
                </c:pt>
                <c:pt idx="1">
                  <c:v>0.70000000000000284</c:v>
                </c:pt>
                <c:pt idx="2">
                  <c:v>0.72499999999999432</c:v>
                </c:pt>
                <c:pt idx="3">
                  <c:v>0.78000000000000114</c:v>
                </c:pt>
                <c:pt idx="4">
                  <c:v>0.84999999999999432</c:v>
                </c:pt>
                <c:pt idx="5">
                  <c:v>0.90000000000000568</c:v>
                </c:pt>
                <c:pt idx="6">
                  <c:v>0.93999999999999773</c:v>
                </c:pt>
                <c:pt idx="7">
                  <c:v>0.96999999999999886</c:v>
                </c:pt>
                <c:pt idx="8">
                  <c:v>1.0349999999999966</c:v>
                </c:pt>
                <c:pt idx="9">
                  <c:v>1.0699999999999932</c:v>
                </c:pt>
                <c:pt idx="10">
                  <c:v>1.1350000000000051</c:v>
                </c:pt>
                <c:pt idx="11">
                  <c:v>1.1949999999999932</c:v>
                </c:pt>
                <c:pt idx="12">
                  <c:v>1.2150000000000034</c:v>
                </c:pt>
                <c:pt idx="13">
                  <c:v>1.2450000000000045</c:v>
                </c:pt>
                <c:pt idx="14">
                  <c:v>1.3050000000000068</c:v>
                </c:pt>
                <c:pt idx="15">
                  <c:v>1.3349999999999937</c:v>
                </c:pt>
                <c:pt idx="16">
                  <c:v>1.3850000000000051</c:v>
                </c:pt>
                <c:pt idx="17">
                  <c:v>1.4300000000000068</c:v>
                </c:pt>
                <c:pt idx="18">
                  <c:v>1.4699999999999989</c:v>
                </c:pt>
                <c:pt idx="19">
                  <c:v>1.4599999999999937</c:v>
                </c:pt>
                <c:pt idx="20">
                  <c:v>1.519999999999996</c:v>
                </c:pt>
                <c:pt idx="21">
                  <c:v>1.5799999999999983</c:v>
                </c:pt>
                <c:pt idx="22">
                  <c:v>1.5649999999999977</c:v>
                </c:pt>
                <c:pt idx="23">
                  <c:v>1.625</c:v>
                </c:pt>
                <c:pt idx="24">
                  <c:v>1.6299999999999955</c:v>
                </c:pt>
                <c:pt idx="25">
                  <c:v>1.6599999999999966</c:v>
                </c:pt>
                <c:pt idx="26">
                  <c:v>1.6899999999999977</c:v>
                </c:pt>
                <c:pt idx="27">
                  <c:v>1.7049999999999983</c:v>
                </c:pt>
                <c:pt idx="28">
                  <c:v>1.730000000000004</c:v>
                </c:pt>
                <c:pt idx="29">
                  <c:v>1.7600000000000051</c:v>
                </c:pt>
                <c:pt idx="30">
                  <c:v>1.7800000000000011</c:v>
                </c:pt>
                <c:pt idx="31">
                  <c:v>1.8100000000000023</c:v>
                </c:pt>
                <c:pt idx="32">
                  <c:v>1.8449999999999989</c:v>
                </c:pt>
                <c:pt idx="33">
                  <c:v>1.855000000000004</c:v>
                </c:pt>
                <c:pt idx="34">
                  <c:v>1.8850000000000051</c:v>
                </c:pt>
                <c:pt idx="35">
                  <c:v>1.9150000000000063</c:v>
                </c:pt>
              </c:numCache>
            </c:numRef>
          </c:yVal>
          <c:smooth val="1"/>
        </c:ser>
        <c:ser>
          <c:idx val="5"/>
          <c:order val="3"/>
          <c:tx>
            <c:strRef>
              <c:f>'FOMC dots graph'!$E$3</c:f>
              <c:strCache>
                <c:ptCount val="1"/>
                <c:pt idx="0">
                  <c:v>Dec 16 Median</c:v>
                </c:pt>
              </c:strCache>
            </c:strRef>
          </c:tx>
          <c:spPr>
            <a:ln w="19050" cap="rnd">
              <a:solidFill>
                <a:schemeClr val="bg1"/>
              </a:solidFill>
              <a:round/>
            </a:ln>
            <a:effectLst/>
          </c:spPr>
          <c:marker>
            <c:symbol val="circle"/>
            <c:size val="5"/>
            <c:spPr>
              <a:solidFill>
                <a:srgbClr val="FF0000"/>
              </a:solidFill>
              <a:ln w="9525">
                <a:noFill/>
              </a:ln>
              <a:effectLst/>
            </c:spPr>
          </c:marker>
          <c:xVal>
            <c:numRef>
              <c:f>'FOMC dots graph'!$A$4:$A$39</c:f>
              <c:numCache>
                <c:formatCode>m/d/yyyy</c:formatCode>
                <c:ptCount val="36"/>
                <c:pt idx="0">
                  <c:v>42767</c:v>
                </c:pt>
                <c:pt idx="1">
                  <c:v>42795</c:v>
                </c:pt>
                <c:pt idx="2">
                  <c:v>42826</c:v>
                </c:pt>
                <c:pt idx="3">
                  <c:v>42856</c:v>
                </c:pt>
                <c:pt idx="4">
                  <c:v>42887</c:v>
                </c:pt>
                <c:pt idx="5">
                  <c:v>42917</c:v>
                </c:pt>
                <c:pt idx="6">
                  <c:v>42948</c:v>
                </c:pt>
                <c:pt idx="7">
                  <c:v>42979</c:v>
                </c:pt>
                <c:pt idx="8">
                  <c:v>43009</c:v>
                </c:pt>
                <c:pt idx="9">
                  <c:v>43040</c:v>
                </c:pt>
                <c:pt idx="10">
                  <c:v>43070</c:v>
                </c:pt>
                <c:pt idx="11">
                  <c:v>43101</c:v>
                </c:pt>
                <c:pt idx="12">
                  <c:v>43132</c:v>
                </c:pt>
                <c:pt idx="13">
                  <c:v>43160</c:v>
                </c:pt>
                <c:pt idx="14">
                  <c:v>43191</c:v>
                </c:pt>
                <c:pt idx="15">
                  <c:v>43221</c:v>
                </c:pt>
                <c:pt idx="16">
                  <c:v>43252</c:v>
                </c:pt>
                <c:pt idx="17">
                  <c:v>43282</c:v>
                </c:pt>
                <c:pt idx="18">
                  <c:v>43313</c:v>
                </c:pt>
                <c:pt idx="19">
                  <c:v>43344</c:v>
                </c:pt>
                <c:pt idx="20">
                  <c:v>43374</c:v>
                </c:pt>
                <c:pt idx="21">
                  <c:v>43405</c:v>
                </c:pt>
                <c:pt idx="22">
                  <c:v>43435</c:v>
                </c:pt>
                <c:pt idx="23">
                  <c:v>43466</c:v>
                </c:pt>
                <c:pt idx="24">
                  <c:v>43497</c:v>
                </c:pt>
                <c:pt idx="25">
                  <c:v>43525</c:v>
                </c:pt>
                <c:pt idx="26">
                  <c:v>43556</c:v>
                </c:pt>
                <c:pt idx="27">
                  <c:v>43586</c:v>
                </c:pt>
                <c:pt idx="28">
                  <c:v>43617</c:v>
                </c:pt>
                <c:pt idx="29">
                  <c:v>43647</c:v>
                </c:pt>
                <c:pt idx="30">
                  <c:v>43678</c:v>
                </c:pt>
                <c:pt idx="31">
                  <c:v>43709</c:v>
                </c:pt>
                <c:pt idx="32">
                  <c:v>43739</c:v>
                </c:pt>
                <c:pt idx="33">
                  <c:v>43770</c:v>
                </c:pt>
                <c:pt idx="34">
                  <c:v>43800</c:v>
                </c:pt>
                <c:pt idx="35">
                  <c:v>43831</c:v>
                </c:pt>
              </c:numCache>
            </c:numRef>
          </c:xVal>
          <c:yVal>
            <c:numRef>
              <c:f>'FOMC dots graph'!$E$4:$E$39</c:f>
              <c:numCache>
                <c:formatCode>General</c:formatCode>
                <c:ptCount val="36"/>
                <c:pt idx="10">
                  <c:v>1.375</c:v>
                </c:pt>
                <c:pt idx="22">
                  <c:v>2.125</c:v>
                </c:pt>
                <c:pt idx="34">
                  <c:v>2.875</c:v>
                </c:pt>
              </c:numCache>
            </c:numRef>
          </c:yVal>
          <c:smooth val="1"/>
        </c:ser>
        <c:ser>
          <c:idx val="6"/>
          <c:order val="4"/>
          <c:tx>
            <c:strRef>
              <c:f>'FOMC dots graph'!$F$3</c:f>
              <c:strCache>
                <c:ptCount val="1"/>
                <c:pt idx="0">
                  <c:v>Mar 17 Median</c:v>
                </c:pt>
              </c:strCache>
            </c:strRef>
          </c:tx>
          <c:spPr>
            <a:ln w="19050" cap="rnd">
              <a:solidFill>
                <a:schemeClr val="bg1"/>
              </a:solidFill>
              <a:round/>
            </a:ln>
            <a:effectLst/>
          </c:spPr>
          <c:marker>
            <c:symbol val="circle"/>
            <c:size val="5"/>
            <c:spPr>
              <a:solidFill>
                <a:schemeClr val="accent2"/>
              </a:solidFill>
              <a:ln w="9525">
                <a:noFill/>
              </a:ln>
              <a:effectLst/>
            </c:spPr>
          </c:marker>
          <c:xVal>
            <c:numRef>
              <c:f>'FOMC dots graph'!$A$4:$A$39</c:f>
              <c:numCache>
                <c:formatCode>m/d/yyyy</c:formatCode>
                <c:ptCount val="36"/>
                <c:pt idx="0">
                  <c:v>42767</c:v>
                </c:pt>
                <c:pt idx="1">
                  <c:v>42795</c:v>
                </c:pt>
                <c:pt idx="2">
                  <c:v>42826</c:v>
                </c:pt>
                <c:pt idx="3">
                  <c:v>42856</c:v>
                </c:pt>
                <c:pt idx="4">
                  <c:v>42887</c:v>
                </c:pt>
                <c:pt idx="5">
                  <c:v>42917</c:v>
                </c:pt>
                <c:pt idx="6">
                  <c:v>42948</c:v>
                </c:pt>
                <c:pt idx="7">
                  <c:v>42979</c:v>
                </c:pt>
                <c:pt idx="8">
                  <c:v>43009</c:v>
                </c:pt>
                <c:pt idx="9">
                  <c:v>43040</c:v>
                </c:pt>
                <c:pt idx="10">
                  <c:v>43070</c:v>
                </c:pt>
                <c:pt idx="11">
                  <c:v>43101</c:v>
                </c:pt>
                <c:pt idx="12">
                  <c:v>43132</c:v>
                </c:pt>
                <c:pt idx="13">
                  <c:v>43160</c:v>
                </c:pt>
                <c:pt idx="14">
                  <c:v>43191</c:v>
                </c:pt>
                <c:pt idx="15">
                  <c:v>43221</c:v>
                </c:pt>
                <c:pt idx="16">
                  <c:v>43252</c:v>
                </c:pt>
                <c:pt idx="17">
                  <c:v>43282</c:v>
                </c:pt>
                <c:pt idx="18">
                  <c:v>43313</c:v>
                </c:pt>
                <c:pt idx="19">
                  <c:v>43344</c:v>
                </c:pt>
                <c:pt idx="20">
                  <c:v>43374</c:v>
                </c:pt>
                <c:pt idx="21">
                  <c:v>43405</c:v>
                </c:pt>
                <c:pt idx="22">
                  <c:v>43435</c:v>
                </c:pt>
                <c:pt idx="23">
                  <c:v>43466</c:v>
                </c:pt>
                <c:pt idx="24">
                  <c:v>43497</c:v>
                </c:pt>
                <c:pt idx="25">
                  <c:v>43525</c:v>
                </c:pt>
                <c:pt idx="26">
                  <c:v>43556</c:v>
                </c:pt>
                <c:pt idx="27">
                  <c:v>43586</c:v>
                </c:pt>
                <c:pt idx="28">
                  <c:v>43617</c:v>
                </c:pt>
                <c:pt idx="29">
                  <c:v>43647</c:v>
                </c:pt>
                <c:pt idx="30">
                  <c:v>43678</c:v>
                </c:pt>
                <c:pt idx="31">
                  <c:v>43709</c:v>
                </c:pt>
                <c:pt idx="32">
                  <c:v>43739</c:v>
                </c:pt>
                <c:pt idx="33">
                  <c:v>43770</c:v>
                </c:pt>
                <c:pt idx="34">
                  <c:v>43800</c:v>
                </c:pt>
                <c:pt idx="35">
                  <c:v>43831</c:v>
                </c:pt>
              </c:numCache>
            </c:numRef>
          </c:xVal>
          <c:yVal>
            <c:numRef>
              <c:f>'FOMC dots graph'!$F$4:$F$39</c:f>
              <c:numCache>
                <c:formatCode>General</c:formatCode>
                <c:ptCount val="36"/>
                <c:pt idx="10">
                  <c:v>1.375</c:v>
                </c:pt>
                <c:pt idx="22">
                  <c:v>2.125</c:v>
                </c:pt>
                <c:pt idx="34">
                  <c:v>3</c:v>
                </c:pt>
              </c:numCache>
            </c:numRef>
          </c:yVal>
          <c:smooth val="1"/>
        </c:ser>
        <c:dLbls>
          <c:showLegendKey val="0"/>
          <c:showVal val="0"/>
          <c:showCatName val="0"/>
          <c:showSerName val="0"/>
          <c:showPercent val="0"/>
          <c:showBubbleSize val="0"/>
        </c:dLbls>
        <c:axId val="75043472"/>
        <c:axId val="75032848"/>
        <c:extLst>
          <c:ext xmlns:c15="http://schemas.microsoft.com/office/drawing/2012/chart" uri="{02D57815-91ED-43cb-92C2-25804820EDAC}">
            <c15:filteredScatterSeries>
              <c15:ser>
                <c:idx val="3"/>
                <c:order val="1"/>
                <c:tx>
                  <c:strRef>
                    <c:extLst>
                      <c:ext uri="{02D57815-91ED-43cb-92C2-25804820EDAC}">
                        <c15:formulaRef>
                          <c15:sqref>'FOMC dots graph'!$C$3</c15:sqref>
                        </c15:formulaRef>
                      </c:ext>
                    </c:extLst>
                    <c:strCache>
                      <c:ptCount val="1"/>
                    </c:strCache>
                  </c:strRef>
                </c:tx>
                <c:spPr>
                  <a:ln w="19050" cap="rnd">
                    <a:solidFill>
                      <a:srgbClr val="0070C0"/>
                    </a:solidFill>
                    <a:round/>
                  </a:ln>
                  <a:effectLst/>
                </c:spPr>
                <c:marker>
                  <c:symbol val="none"/>
                </c:marker>
                <c:xVal>
                  <c:numRef>
                    <c:extLst>
                      <c:ext uri="{02D57815-91ED-43cb-92C2-25804820EDAC}">
                        <c15:formulaRef>
                          <c15:sqref>'FOMC dots graph'!$A$4:$A$39</c15:sqref>
                        </c15:formulaRef>
                      </c:ext>
                    </c:extLst>
                    <c:numCache>
                      <c:formatCode>m/d/yyyy</c:formatCode>
                      <c:ptCount val="36"/>
                      <c:pt idx="0">
                        <c:v>42767</c:v>
                      </c:pt>
                      <c:pt idx="1">
                        <c:v>42795</c:v>
                      </c:pt>
                      <c:pt idx="2">
                        <c:v>42826</c:v>
                      </c:pt>
                      <c:pt idx="3">
                        <c:v>42856</c:v>
                      </c:pt>
                      <c:pt idx="4">
                        <c:v>42887</c:v>
                      </c:pt>
                      <c:pt idx="5">
                        <c:v>42917</c:v>
                      </c:pt>
                      <c:pt idx="6">
                        <c:v>42948</c:v>
                      </c:pt>
                      <c:pt idx="7">
                        <c:v>42979</c:v>
                      </c:pt>
                      <c:pt idx="8">
                        <c:v>43009</c:v>
                      </c:pt>
                      <c:pt idx="9">
                        <c:v>43040</c:v>
                      </c:pt>
                      <c:pt idx="10">
                        <c:v>43070</c:v>
                      </c:pt>
                      <c:pt idx="11">
                        <c:v>43101</c:v>
                      </c:pt>
                      <c:pt idx="12">
                        <c:v>43132</c:v>
                      </c:pt>
                      <c:pt idx="13">
                        <c:v>43160</c:v>
                      </c:pt>
                      <c:pt idx="14">
                        <c:v>43191</c:v>
                      </c:pt>
                      <c:pt idx="15">
                        <c:v>43221</c:v>
                      </c:pt>
                      <c:pt idx="16">
                        <c:v>43252</c:v>
                      </c:pt>
                      <c:pt idx="17">
                        <c:v>43282</c:v>
                      </c:pt>
                      <c:pt idx="18">
                        <c:v>43313</c:v>
                      </c:pt>
                      <c:pt idx="19">
                        <c:v>43344</c:v>
                      </c:pt>
                      <c:pt idx="20">
                        <c:v>43374</c:v>
                      </c:pt>
                      <c:pt idx="21">
                        <c:v>43405</c:v>
                      </c:pt>
                      <c:pt idx="22">
                        <c:v>43435</c:v>
                      </c:pt>
                      <c:pt idx="23">
                        <c:v>43466</c:v>
                      </c:pt>
                      <c:pt idx="24">
                        <c:v>43497</c:v>
                      </c:pt>
                      <c:pt idx="25">
                        <c:v>43525</c:v>
                      </c:pt>
                      <c:pt idx="26">
                        <c:v>43556</c:v>
                      </c:pt>
                      <c:pt idx="27">
                        <c:v>43586</c:v>
                      </c:pt>
                      <c:pt idx="28">
                        <c:v>43617</c:v>
                      </c:pt>
                      <c:pt idx="29">
                        <c:v>43647</c:v>
                      </c:pt>
                      <c:pt idx="30">
                        <c:v>43678</c:v>
                      </c:pt>
                      <c:pt idx="31">
                        <c:v>43709</c:v>
                      </c:pt>
                      <c:pt idx="32">
                        <c:v>43739</c:v>
                      </c:pt>
                      <c:pt idx="33">
                        <c:v>43770</c:v>
                      </c:pt>
                      <c:pt idx="34">
                        <c:v>43800</c:v>
                      </c:pt>
                      <c:pt idx="35">
                        <c:v>43831</c:v>
                      </c:pt>
                    </c:numCache>
                  </c:numRef>
                </c:xVal>
                <c:yVal>
                  <c:numRef>
                    <c:extLst>
                      <c:ext uri="{02D57815-91ED-43cb-92C2-25804820EDAC}">
                        <c15:formulaRef>
                          <c15:sqref>'FOMC dots graph'!$C$4:$C$39</c15:sqref>
                        </c15:formulaRef>
                      </c:ext>
                    </c:extLst>
                    <c:numCache>
                      <c:formatCode>General</c:formatCode>
                      <c:ptCount val="36"/>
                    </c:numCache>
                  </c:numRef>
                </c:yVal>
                <c:smooth val="1"/>
              </c15:ser>
            </c15:filteredScatterSeries>
            <c15:filteredScatterSeries>
              <c15:ser>
                <c:idx val="4"/>
                <c:order val="2"/>
                <c:tx>
                  <c:strRef>
                    <c:extLst xmlns:c15="http://schemas.microsoft.com/office/drawing/2012/chart">
                      <c:ext xmlns:c15="http://schemas.microsoft.com/office/drawing/2012/chart" uri="{02D57815-91ED-43cb-92C2-25804820EDAC}">
                        <c15:formulaRef>
                          <c15:sqref>'FOMC dots graph'!$D$3</c15:sqref>
                        </c15:formulaRef>
                      </c:ext>
                    </c:extLst>
                    <c:strCache>
                      <c:ptCount val="1"/>
                    </c:strCache>
                  </c:strRef>
                </c:tx>
                <c:spPr>
                  <a:ln w="19050" cap="rnd">
                    <a:solidFill>
                      <a:schemeClr val="bg1"/>
                    </a:solidFill>
                    <a:round/>
                  </a:ln>
                  <a:effectLst/>
                </c:spPr>
                <c:marker>
                  <c:symbol val="none"/>
                </c:marker>
                <c:xVal>
                  <c:numRef>
                    <c:extLst xmlns:c15="http://schemas.microsoft.com/office/drawing/2012/chart">
                      <c:ext xmlns:c15="http://schemas.microsoft.com/office/drawing/2012/chart" uri="{02D57815-91ED-43cb-92C2-25804820EDAC}">
                        <c15:formulaRef>
                          <c15:sqref>'FOMC dots graph'!$A$4:$A$39</c15:sqref>
                        </c15:formulaRef>
                      </c:ext>
                    </c:extLst>
                    <c:numCache>
                      <c:formatCode>m/d/yyyy</c:formatCode>
                      <c:ptCount val="36"/>
                      <c:pt idx="0">
                        <c:v>42767</c:v>
                      </c:pt>
                      <c:pt idx="1">
                        <c:v>42795</c:v>
                      </c:pt>
                      <c:pt idx="2">
                        <c:v>42826</c:v>
                      </c:pt>
                      <c:pt idx="3">
                        <c:v>42856</c:v>
                      </c:pt>
                      <c:pt idx="4">
                        <c:v>42887</c:v>
                      </c:pt>
                      <c:pt idx="5">
                        <c:v>42917</c:v>
                      </c:pt>
                      <c:pt idx="6">
                        <c:v>42948</c:v>
                      </c:pt>
                      <c:pt idx="7">
                        <c:v>42979</c:v>
                      </c:pt>
                      <c:pt idx="8">
                        <c:v>43009</c:v>
                      </c:pt>
                      <c:pt idx="9">
                        <c:v>43040</c:v>
                      </c:pt>
                      <c:pt idx="10">
                        <c:v>43070</c:v>
                      </c:pt>
                      <c:pt idx="11">
                        <c:v>43101</c:v>
                      </c:pt>
                      <c:pt idx="12">
                        <c:v>43132</c:v>
                      </c:pt>
                      <c:pt idx="13">
                        <c:v>43160</c:v>
                      </c:pt>
                      <c:pt idx="14">
                        <c:v>43191</c:v>
                      </c:pt>
                      <c:pt idx="15">
                        <c:v>43221</c:v>
                      </c:pt>
                      <c:pt idx="16">
                        <c:v>43252</c:v>
                      </c:pt>
                      <c:pt idx="17">
                        <c:v>43282</c:v>
                      </c:pt>
                      <c:pt idx="18">
                        <c:v>43313</c:v>
                      </c:pt>
                      <c:pt idx="19">
                        <c:v>43344</c:v>
                      </c:pt>
                      <c:pt idx="20">
                        <c:v>43374</c:v>
                      </c:pt>
                      <c:pt idx="21">
                        <c:v>43405</c:v>
                      </c:pt>
                      <c:pt idx="22">
                        <c:v>43435</c:v>
                      </c:pt>
                      <c:pt idx="23">
                        <c:v>43466</c:v>
                      </c:pt>
                      <c:pt idx="24">
                        <c:v>43497</c:v>
                      </c:pt>
                      <c:pt idx="25">
                        <c:v>43525</c:v>
                      </c:pt>
                      <c:pt idx="26">
                        <c:v>43556</c:v>
                      </c:pt>
                      <c:pt idx="27">
                        <c:v>43586</c:v>
                      </c:pt>
                      <c:pt idx="28">
                        <c:v>43617</c:v>
                      </c:pt>
                      <c:pt idx="29">
                        <c:v>43647</c:v>
                      </c:pt>
                      <c:pt idx="30">
                        <c:v>43678</c:v>
                      </c:pt>
                      <c:pt idx="31">
                        <c:v>43709</c:v>
                      </c:pt>
                      <c:pt idx="32">
                        <c:v>43739</c:v>
                      </c:pt>
                      <c:pt idx="33">
                        <c:v>43770</c:v>
                      </c:pt>
                      <c:pt idx="34">
                        <c:v>43800</c:v>
                      </c:pt>
                      <c:pt idx="35">
                        <c:v>43831</c:v>
                      </c:pt>
                    </c:numCache>
                  </c:numRef>
                </c:xVal>
                <c:yVal>
                  <c:numRef>
                    <c:extLst xmlns:c15="http://schemas.microsoft.com/office/drawing/2012/chart">
                      <c:ext xmlns:c15="http://schemas.microsoft.com/office/drawing/2012/chart" uri="{02D57815-91ED-43cb-92C2-25804820EDAC}">
                        <c15:formulaRef>
                          <c15:sqref>'FOMC dots graph'!$D$4:$D$39</c15:sqref>
                        </c15:formulaRef>
                      </c:ext>
                    </c:extLst>
                    <c:numCache>
                      <c:formatCode>General</c:formatCode>
                      <c:ptCount val="36"/>
                    </c:numCache>
                  </c:numRef>
                </c:yVal>
                <c:smooth val="1"/>
              </c15:ser>
            </c15:filteredScatterSeries>
          </c:ext>
        </c:extLst>
      </c:scatterChart>
      <c:valAx>
        <c:axId val="75043472"/>
        <c:scaling>
          <c:orientation val="minMax"/>
          <c:max val="43861"/>
          <c:min val="42794"/>
        </c:scaling>
        <c:delete val="0"/>
        <c:axPos val="b"/>
        <c:majorGridlines>
          <c:spPr>
            <a:ln w="9525" cap="flat" cmpd="sng" algn="ctr">
              <a:solidFill>
                <a:schemeClr val="tx1">
                  <a:lumMod val="15000"/>
                  <a:lumOff val="85000"/>
                </a:schemeClr>
              </a:solidFill>
              <a:round/>
            </a:ln>
            <a:effectLst/>
          </c:spPr>
        </c:majorGridlines>
        <c:numFmt formatCode="m/yyyy" sourceLinked="0"/>
        <c:majorTickMark val="out"/>
        <c:minorTickMark val="none"/>
        <c:tickLblPos val="nextTo"/>
        <c:spPr>
          <a:solidFill>
            <a:schemeClr val="bg1"/>
          </a:solid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032848"/>
        <c:crosses val="autoZero"/>
        <c:crossBetween val="midCat"/>
        <c:majorUnit val="205"/>
      </c:valAx>
      <c:valAx>
        <c:axId val="75032848"/>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043472"/>
        <c:crossesAt val="42794"/>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54006586405085"/>
          <c:y val="3.9038989302768876E-2"/>
          <c:w val="0.85222393718552947"/>
          <c:h val="0.62598869755101749"/>
        </c:manualLayout>
      </c:layout>
      <c:barChart>
        <c:barDir val="col"/>
        <c:grouping val="stacked"/>
        <c:varyColors val="0"/>
        <c:ser>
          <c:idx val="0"/>
          <c:order val="0"/>
          <c:tx>
            <c:strRef>
              <c:f>'CP Broken out_data'!$B$1</c:f>
              <c:strCache>
                <c:ptCount val="1"/>
                <c:pt idx="0">
                  <c:v>Agency Discount Notes</c:v>
                </c:pt>
              </c:strCache>
            </c:strRef>
          </c:tx>
          <c:spPr>
            <a:solidFill>
              <a:schemeClr val="accent1"/>
            </a:solidFill>
          </c:spPr>
          <c:invertIfNegative val="0"/>
          <c:cat>
            <c:numRef>
              <c:f>'CP Broken out_data'!$A$2:$A$12</c:f>
              <c:numCache>
                <c:formatCode>m/d/yyyy</c:formatCode>
                <c:ptCount val="11"/>
                <c:pt idx="0">
                  <c:v>39082</c:v>
                </c:pt>
                <c:pt idx="1">
                  <c:v>39447</c:v>
                </c:pt>
                <c:pt idx="2">
                  <c:v>39813</c:v>
                </c:pt>
                <c:pt idx="3">
                  <c:v>40178</c:v>
                </c:pt>
                <c:pt idx="4">
                  <c:v>40543</c:v>
                </c:pt>
                <c:pt idx="5">
                  <c:v>40908</c:v>
                </c:pt>
                <c:pt idx="6">
                  <c:v>41274</c:v>
                </c:pt>
                <c:pt idx="7">
                  <c:v>41639</c:v>
                </c:pt>
                <c:pt idx="8">
                  <c:v>42004</c:v>
                </c:pt>
                <c:pt idx="9">
                  <c:v>42369</c:v>
                </c:pt>
                <c:pt idx="10">
                  <c:v>42735</c:v>
                </c:pt>
              </c:numCache>
            </c:numRef>
          </c:cat>
          <c:val>
            <c:numRef>
              <c:f>'CP Broken out_data'!$B$2:$B$12</c:f>
              <c:numCache>
                <c:formatCode>#,##0</c:formatCode>
                <c:ptCount val="11"/>
                <c:pt idx="0">
                  <c:v>486.24482999999998</c:v>
                </c:pt>
                <c:pt idx="1">
                  <c:v>814.01941999999997</c:v>
                </c:pt>
                <c:pt idx="2">
                  <c:v>1085.95994</c:v>
                </c:pt>
                <c:pt idx="3">
                  <c:v>633</c:v>
                </c:pt>
                <c:pt idx="4">
                  <c:v>553</c:v>
                </c:pt>
                <c:pt idx="5">
                  <c:v>498</c:v>
                </c:pt>
                <c:pt idx="6">
                  <c:v>430</c:v>
                </c:pt>
                <c:pt idx="7">
                  <c:v>509</c:v>
                </c:pt>
                <c:pt idx="8">
                  <c:v>529</c:v>
                </c:pt>
                <c:pt idx="9">
                  <c:v>585</c:v>
                </c:pt>
                <c:pt idx="10">
                  <c:v>507</c:v>
                </c:pt>
              </c:numCache>
            </c:numRef>
          </c:val>
        </c:ser>
        <c:ser>
          <c:idx val="1"/>
          <c:order val="1"/>
          <c:tx>
            <c:strRef>
              <c:f>'CP Broken out_data'!$C$1</c:f>
              <c:strCache>
                <c:ptCount val="1"/>
                <c:pt idx="0">
                  <c:v>Financial CP Outstanding</c:v>
                </c:pt>
              </c:strCache>
            </c:strRef>
          </c:tx>
          <c:spPr>
            <a:solidFill>
              <a:schemeClr val="accent2"/>
            </a:solidFill>
          </c:spPr>
          <c:invertIfNegative val="0"/>
          <c:cat>
            <c:numRef>
              <c:f>'CP Broken out_data'!$A$2:$A$12</c:f>
              <c:numCache>
                <c:formatCode>m/d/yyyy</c:formatCode>
                <c:ptCount val="11"/>
                <c:pt idx="0">
                  <c:v>39082</c:v>
                </c:pt>
                <c:pt idx="1">
                  <c:v>39447</c:v>
                </c:pt>
                <c:pt idx="2">
                  <c:v>39813</c:v>
                </c:pt>
                <c:pt idx="3">
                  <c:v>40178</c:v>
                </c:pt>
                <c:pt idx="4">
                  <c:v>40543</c:v>
                </c:pt>
                <c:pt idx="5">
                  <c:v>40908</c:v>
                </c:pt>
                <c:pt idx="6">
                  <c:v>41274</c:v>
                </c:pt>
                <c:pt idx="7">
                  <c:v>41639</c:v>
                </c:pt>
                <c:pt idx="8">
                  <c:v>42004</c:v>
                </c:pt>
                <c:pt idx="9">
                  <c:v>42369</c:v>
                </c:pt>
                <c:pt idx="10">
                  <c:v>42735</c:v>
                </c:pt>
              </c:numCache>
            </c:numRef>
          </c:cat>
          <c:val>
            <c:numRef>
              <c:f>'CP Broken out_data'!$C$2:$C$12</c:f>
              <c:numCache>
                <c:formatCode>#,##0</c:formatCode>
                <c:ptCount val="11"/>
                <c:pt idx="0">
                  <c:v>700.8</c:v>
                </c:pt>
                <c:pt idx="1">
                  <c:v>794.8</c:v>
                </c:pt>
                <c:pt idx="2">
                  <c:v>713.7</c:v>
                </c:pt>
                <c:pt idx="3">
                  <c:v>590.5</c:v>
                </c:pt>
                <c:pt idx="4">
                  <c:v>555.6</c:v>
                </c:pt>
                <c:pt idx="5">
                  <c:v>472.35247964000001</c:v>
                </c:pt>
                <c:pt idx="6">
                  <c:v>477</c:v>
                </c:pt>
                <c:pt idx="7">
                  <c:v>492</c:v>
                </c:pt>
                <c:pt idx="8">
                  <c:v>531</c:v>
                </c:pt>
                <c:pt idx="9">
                  <c:v>462</c:v>
                </c:pt>
                <c:pt idx="10" formatCode="General">
                  <c:v>406</c:v>
                </c:pt>
              </c:numCache>
            </c:numRef>
          </c:val>
        </c:ser>
        <c:ser>
          <c:idx val="2"/>
          <c:order val="2"/>
          <c:tx>
            <c:strRef>
              <c:f>'CP Broken out_data'!$D$1</c:f>
              <c:strCache>
                <c:ptCount val="1"/>
                <c:pt idx="0">
                  <c:v>ABCP CP Outstanding</c:v>
                </c:pt>
              </c:strCache>
            </c:strRef>
          </c:tx>
          <c:spPr>
            <a:solidFill>
              <a:schemeClr val="accent3"/>
            </a:solidFill>
          </c:spPr>
          <c:invertIfNegative val="0"/>
          <c:cat>
            <c:numRef>
              <c:f>'CP Broken out_data'!$A$2:$A$12</c:f>
              <c:numCache>
                <c:formatCode>m/d/yyyy</c:formatCode>
                <c:ptCount val="11"/>
                <c:pt idx="0">
                  <c:v>39082</c:v>
                </c:pt>
                <c:pt idx="1">
                  <c:v>39447</c:v>
                </c:pt>
                <c:pt idx="2">
                  <c:v>39813</c:v>
                </c:pt>
                <c:pt idx="3">
                  <c:v>40178</c:v>
                </c:pt>
                <c:pt idx="4">
                  <c:v>40543</c:v>
                </c:pt>
                <c:pt idx="5">
                  <c:v>40908</c:v>
                </c:pt>
                <c:pt idx="6">
                  <c:v>41274</c:v>
                </c:pt>
                <c:pt idx="7">
                  <c:v>41639</c:v>
                </c:pt>
                <c:pt idx="8">
                  <c:v>42004</c:v>
                </c:pt>
                <c:pt idx="9">
                  <c:v>42369</c:v>
                </c:pt>
                <c:pt idx="10">
                  <c:v>42735</c:v>
                </c:pt>
              </c:numCache>
            </c:numRef>
          </c:cat>
          <c:val>
            <c:numRef>
              <c:f>'CP Broken out_data'!$D$2:$D$12</c:f>
              <c:numCache>
                <c:formatCode>#,##0</c:formatCode>
                <c:ptCount val="11"/>
                <c:pt idx="0">
                  <c:v>1117.0999999999999</c:v>
                </c:pt>
                <c:pt idx="1">
                  <c:v>840.5</c:v>
                </c:pt>
                <c:pt idx="2">
                  <c:v>704.5</c:v>
                </c:pt>
                <c:pt idx="3">
                  <c:v>450.3</c:v>
                </c:pt>
                <c:pt idx="4">
                  <c:v>382</c:v>
                </c:pt>
                <c:pt idx="5">
                  <c:v>350</c:v>
                </c:pt>
                <c:pt idx="6">
                  <c:v>304</c:v>
                </c:pt>
                <c:pt idx="7">
                  <c:v>263</c:v>
                </c:pt>
                <c:pt idx="8">
                  <c:v>191</c:v>
                </c:pt>
                <c:pt idx="9">
                  <c:v>210</c:v>
                </c:pt>
                <c:pt idx="10" formatCode="General">
                  <c:v>246</c:v>
                </c:pt>
              </c:numCache>
            </c:numRef>
          </c:val>
        </c:ser>
        <c:ser>
          <c:idx val="3"/>
          <c:order val="3"/>
          <c:tx>
            <c:strRef>
              <c:f>'CP Broken out_data'!$E$1</c:f>
              <c:strCache>
                <c:ptCount val="1"/>
                <c:pt idx="0">
                  <c:v>Non-Financial CP Outstanding</c:v>
                </c:pt>
              </c:strCache>
            </c:strRef>
          </c:tx>
          <c:spPr>
            <a:solidFill>
              <a:schemeClr val="accent4"/>
            </a:solidFill>
          </c:spPr>
          <c:invertIfNegative val="0"/>
          <c:cat>
            <c:numRef>
              <c:f>'CP Broken out_data'!$A$2:$A$12</c:f>
              <c:numCache>
                <c:formatCode>m/d/yyyy</c:formatCode>
                <c:ptCount val="11"/>
                <c:pt idx="0">
                  <c:v>39082</c:v>
                </c:pt>
                <c:pt idx="1">
                  <c:v>39447</c:v>
                </c:pt>
                <c:pt idx="2">
                  <c:v>39813</c:v>
                </c:pt>
                <c:pt idx="3">
                  <c:v>40178</c:v>
                </c:pt>
                <c:pt idx="4">
                  <c:v>40543</c:v>
                </c:pt>
                <c:pt idx="5">
                  <c:v>40908</c:v>
                </c:pt>
                <c:pt idx="6">
                  <c:v>41274</c:v>
                </c:pt>
                <c:pt idx="7">
                  <c:v>41639</c:v>
                </c:pt>
                <c:pt idx="8">
                  <c:v>42004</c:v>
                </c:pt>
                <c:pt idx="9">
                  <c:v>42369</c:v>
                </c:pt>
                <c:pt idx="10">
                  <c:v>42735</c:v>
                </c:pt>
              </c:numCache>
            </c:numRef>
          </c:cat>
          <c:val>
            <c:numRef>
              <c:f>'CP Broken out_data'!$E$2:$E$12</c:f>
              <c:numCache>
                <c:formatCode>#,##0</c:formatCode>
                <c:ptCount val="11"/>
                <c:pt idx="0">
                  <c:v>139.6</c:v>
                </c:pt>
                <c:pt idx="1">
                  <c:v>152.80000000000001</c:v>
                </c:pt>
                <c:pt idx="2">
                  <c:v>181.1</c:v>
                </c:pt>
                <c:pt idx="3">
                  <c:v>93.1</c:v>
                </c:pt>
                <c:pt idx="4">
                  <c:v>120</c:v>
                </c:pt>
                <c:pt idx="5">
                  <c:v>146.346236</c:v>
                </c:pt>
                <c:pt idx="6">
                  <c:v>171</c:v>
                </c:pt>
                <c:pt idx="7">
                  <c:v>196</c:v>
                </c:pt>
                <c:pt idx="8">
                  <c:v>290</c:v>
                </c:pt>
                <c:pt idx="9">
                  <c:v>290</c:v>
                </c:pt>
                <c:pt idx="10" formatCode="General">
                  <c:v>224</c:v>
                </c:pt>
              </c:numCache>
            </c:numRef>
          </c:val>
        </c:ser>
        <c:ser>
          <c:idx val="4"/>
          <c:order val="4"/>
          <c:tx>
            <c:strRef>
              <c:f>'CP Broken out_data'!$F$1</c:f>
              <c:strCache>
                <c:ptCount val="1"/>
                <c:pt idx="0">
                  <c:v>Yankee CDs</c:v>
                </c:pt>
              </c:strCache>
            </c:strRef>
          </c:tx>
          <c:spPr>
            <a:solidFill>
              <a:schemeClr val="accent5"/>
            </a:solidFill>
          </c:spPr>
          <c:invertIfNegative val="0"/>
          <c:cat>
            <c:numRef>
              <c:f>'CP Broken out_data'!$A$2:$A$12</c:f>
              <c:numCache>
                <c:formatCode>m/d/yyyy</c:formatCode>
                <c:ptCount val="11"/>
                <c:pt idx="0">
                  <c:v>39082</c:v>
                </c:pt>
                <c:pt idx="1">
                  <c:v>39447</c:v>
                </c:pt>
                <c:pt idx="2">
                  <c:v>39813</c:v>
                </c:pt>
                <c:pt idx="3">
                  <c:v>40178</c:v>
                </c:pt>
                <c:pt idx="4">
                  <c:v>40543</c:v>
                </c:pt>
                <c:pt idx="5">
                  <c:v>40908</c:v>
                </c:pt>
                <c:pt idx="6">
                  <c:v>41274</c:v>
                </c:pt>
                <c:pt idx="7">
                  <c:v>41639</c:v>
                </c:pt>
                <c:pt idx="8">
                  <c:v>42004</c:v>
                </c:pt>
                <c:pt idx="9">
                  <c:v>42369</c:v>
                </c:pt>
                <c:pt idx="10">
                  <c:v>42735</c:v>
                </c:pt>
              </c:numCache>
            </c:numRef>
          </c:cat>
          <c:val>
            <c:numRef>
              <c:f>'CP Broken out_data'!$F$2:$F$12</c:f>
              <c:numCache>
                <c:formatCode>#,##0</c:formatCode>
                <c:ptCount val="11"/>
                <c:pt idx="0">
                  <c:v>717.74680000000001</c:v>
                </c:pt>
                <c:pt idx="1">
                  <c:v>1025.5749222280317</c:v>
                </c:pt>
                <c:pt idx="2">
                  <c:v>809.79200813454293</c:v>
                </c:pt>
                <c:pt idx="3">
                  <c:v>985.54593560321973</c:v>
                </c:pt>
                <c:pt idx="4">
                  <c:v>927</c:v>
                </c:pt>
                <c:pt idx="5">
                  <c:v>725</c:v>
                </c:pt>
                <c:pt idx="6">
                  <c:v>708</c:v>
                </c:pt>
                <c:pt idx="7">
                  <c:v>805</c:v>
                </c:pt>
                <c:pt idx="8">
                  <c:v>886</c:v>
                </c:pt>
                <c:pt idx="9">
                  <c:v>811</c:v>
                </c:pt>
                <c:pt idx="10" formatCode="General">
                  <c:v>588</c:v>
                </c:pt>
              </c:numCache>
            </c:numRef>
          </c:val>
        </c:ser>
        <c:ser>
          <c:idx val="5"/>
          <c:order val="5"/>
          <c:tx>
            <c:strRef>
              <c:f>'CP Broken out_data'!$G$1</c:f>
              <c:strCache>
                <c:ptCount val="1"/>
                <c:pt idx="0">
                  <c:v>Short Bonds (fixed and frn)</c:v>
                </c:pt>
              </c:strCache>
            </c:strRef>
          </c:tx>
          <c:spPr>
            <a:solidFill>
              <a:schemeClr val="accent6"/>
            </a:solidFill>
          </c:spPr>
          <c:invertIfNegative val="0"/>
          <c:cat>
            <c:numRef>
              <c:f>'CP Broken out_data'!$A$2:$A$12</c:f>
              <c:numCache>
                <c:formatCode>m/d/yyyy</c:formatCode>
                <c:ptCount val="11"/>
                <c:pt idx="0">
                  <c:v>39082</c:v>
                </c:pt>
                <c:pt idx="1">
                  <c:v>39447</c:v>
                </c:pt>
                <c:pt idx="2">
                  <c:v>39813</c:v>
                </c:pt>
                <c:pt idx="3">
                  <c:v>40178</c:v>
                </c:pt>
                <c:pt idx="4">
                  <c:v>40543</c:v>
                </c:pt>
                <c:pt idx="5">
                  <c:v>40908</c:v>
                </c:pt>
                <c:pt idx="6">
                  <c:v>41274</c:v>
                </c:pt>
                <c:pt idx="7">
                  <c:v>41639</c:v>
                </c:pt>
                <c:pt idx="8">
                  <c:v>42004</c:v>
                </c:pt>
                <c:pt idx="9">
                  <c:v>42369</c:v>
                </c:pt>
                <c:pt idx="10">
                  <c:v>42735</c:v>
                </c:pt>
              </c:numCache>
            </c:numRef>
          </c:cat>
          <c:val>
            <c:numRef>
              <c:f>'CP Broken out_data'!$G$2:$G$12</c:f>
              <c:numCache>
                <c:formatCode>#,##0</c:formatCode>
                <c:ptCount val="11"/>
                <c:pt idx="0">
                  <c:v>435.57743525000001</c:v>
                </c:pt>
                <c:pt idx="1">
                  <c:v>518.17929999</c:v>
                </c:pt>
                <c:pt idx="2">
                  <c:v>481.26754899999992</c:v>
                </c:pt>
                <c:pt idx="3">
                  <c:v>375</c:v>
                </c:pt>
                <c:pt idx="4">
                  <c:v>340</c:v>
                </c:pt>
                <c:pt idx="5">
                  <c:v>434</c:v>
                </c:pt>
                <c:pt idx="6">
                  <c:v>297</c:v>
                </c:pt>
                <c:pt idx="7">
                  <c:v>305</c:v>
                </c:pt>
                <c:pt idx="8">
                  <c:v>358</c:v>
                </c:pt>
                <c:pt idx="9">
                  <c:v>352</c:v>
                </c:pt>
                <c:pt idx="10" formatCode="General">
                  <c:v>338</c:v>
                </c:pt>
              </c:numCache>
            </c:numRef>
          </c:val>
        </c:ser>
        <c:ser>
          <c:idx val="6"/>
          <c:order val="6"/>
          <c:tx>
            <c:strRef>
              <c:f>'CP Broken out_data'!$H$1</c:f>
              <c:strCache>
                <c:ptCount val="1"/>
                <c:pt idx="0">
                  <c:v>T-Bills</c:v>
                </c:pt>
              </c:strCache>
            </c:strRef>
          </c:tx>
          <c:spPr>
            <a:solidFill>
              <a:srgbClr val="59BD81"/>
            </a:solidFill>
            <a:ln w="25400"/>
          </c:spPr>
          <c:invertIfNegative val="0"/>
          <c:cat>
            <c:numRef>
              <c:f>'CP Broken out_data'!$A$2:$A$12</c:f>
              <c:numCache>
                <c:formatCode>m/d/yyyy</c:formatCode>
                <c:ptCount val="11"/>
                <c:pt idx="0">
                  <c:v>39082</c:v>
                </c:pt>
                <c:pt idx="1">
                  <c:v>39447</c:v>
                </c:pt>
                <c:pt idx="2">
                  <c:v>39813</c:v>
                </c:pt>
                <c:pt idx="3">
                  <c:v>40178</c:v>
                </c:pt>
                <c:pt idx="4">
                  <c:v>40543</c:v>
                </c:pt>
                <c:pt idx="5">
                  <c:v>40908</c:v>
                </c:pt>
                <c:pt idx="6">
                  <c:v>41274</c:v>
                </c:pt>
                <c:pt idx="7">
                  <c:v>41639</c:v>
                </c:pt>
                <c:pt idx="8">
                  <c:v>42004</c:v>
                </c:pt>
                <c:pt idx="9">
                  <c:v>42369</c:v>
                </c:pt>
                <c:pt idx="10">
                  <c:v>42735</c:v>
                </c:pt>
              </c:numCache>
            </c:numRef>
          </c:cat>
          <c:val>
            <c:numRef>
              <c:f>'CP Broken out_data'!$H$2:$H$12</c:f>
              <c:numCache>
                <c:formatCode>#,##0</c:formatCode>
                <c:ptCount val="11"/>
                <c:pt idx="0">
                  <c:v>944.22400000000005</c:v>
                </c:pt>
                <c:pt idx="1">
                  <c:v>1003.875</c:v>
                </c:pt>
                <c:pt idx="2">
                  <c:v>1866.6659999999999</c:v>
                </c:pt>
                <c:pt idx="3">
                  <c:v>1793.48</c:v>
                </c:pt>
                <c:pt idx="4">
                  <c:v>1773</c:v>
                </c:pt>
                <c:pt idx="5">
                  <c:v>1521</c:v>
                </c:pt>
                <c:pt idx="6">
                  <c:v>1629</c:v>
                </c:pt>
                <c:pt idx="7">
                  <c:v>1592</c:v>
                </c:pt>
                <c:pt idx="8">
                  <c:v>1458</c:v>
                </c:pt>
                <c:pt idx="9">
                  <c:v>1488</c:v>
                </c:pt>
                <c:pt idx="10">
                  <c:v>1818</c:v>
                </c:pt>
              </c:numCache>
            </c:numRef>
          </c:val>
        </c:ser>
        <c:dLbls>
          <c:showLegendKey val="0"/>
          <c:showVal val="0"/>
          <c:showCatName val="0"/>
          <c:showSerName val="0"/>
          <c:showPercent val="0"/>
          <c:showBubbleSize val="0"/>
        </c:dLbls>
        <c:gapWidth val="0"/>
        <c:overlap val="100"/>
        <c:axId val="442068008"/>
        <c:axId val="488309152"/>
      </c:barChart>
      <c:lineChart>
        <c:grouping val="standard"/>
        <c:varyColors val="0"/>
        <c:ser>
          <c:idx val="8"/>
          <c:order val="7"/>
          <c:tx>
            <c:strRef>
              <c:f>'CP Broken out_data'!$J$1</c:f>
              <c:strCache>
                <c:ptCount val="1"/>
                <c:pt idx="0">
                  <c:v>Prime Money Market Funds</c:v>
                </c:pt>
              </c:strCache>
            </c:strRef>
          </c:tx>
          <c:marker>
            <c:symbol val="none"/>
          </c:marker>
          <c:cat>
            <c:numRef>
              <c:f>'CP Broken out_data'!$A$2:$A$12</c:f>
              <c:numCache>
                <c:formatCode>m/d/yyyy</c:formatCode>
                <c:ptCount val="11"/>
                <c:pt idx="0">
                  <c:v>39082</c:v>
                </c:pt>
                <c:pt idx="1">
                  <c:v>39447</c:v>
                </c:pt>
                <c:pt idx="2">
                  <c:v>39813</c:v>
                </c:pt>
                <c:pt idx="3">
                  <c:v>40178</c:v>
                </c:pt>
                <c:pt idx="4">
                  <c:v>40543</c:v>
                </c:pt>
                <c:pt idx="5">
                  <c:v>40908</c:v>
                </c:pt>
                <c:pt idx="6">
                  <c:v>41274</c:v>
                </c:pt>
                <c:pt idx="7">
                  <c:v>41639</c:v>
                </c:pt>
                <c:pt idx="8">
                  <c:v>42004</c:v>
                </c:pt>
                <c:pt idx="9">
                  <c:v>42369</c:v>
                </c:pt>
                <c:pt idx="10">
                  <c:v>42735</c:v>
                </c:pt>
              </c:numCache>
            </c:numRef>
          </c:cat>
          <c:val>
            <c:numRef>
              <c:f>'CP Broken out_data'!$J$2:$J$12</c:f>
              <c:numCache>
                <c:formatCode>#,##0</c:formatCode>
                <c:ptCount val="11"/>
                <c:pt idx="0">
                  <c:v>1506.9625000000001</c:v>
                </c:pt>
                <c:pt idx="1">
                  <c:v>1834.4898000000001</c:v>
                </c:pt>
                <c:pt idx="2">
                  <c:v>1768.5119999999999</c:v>
                </c:pt>
                <c:pt idx="3">
                  <c:v>1788.7983999999999</c:v>
                </c:pt>
                <c:pt idx="4">
                  <c:v>1606.0029999999999</c:v>
                </c:pt>
                <c:pt idx="5">
                  <c:v>1428.644</c:v>
                </c:pt>
                <c:pt idx="6">
                  <c:v>1481</c:v>
                </c:pt>
                <c:pt idx="7">
                  <c:v>1498</c:v>
                </c:pt>
                <c:pt idx="8">
                  <c:v>1491</c:v>
                </c:pt>
                <c:pt idx="9">
                  <c:v>1299</c:v>
                </c:pt>
                <c:pt idx="10" formatCode="General">
                  <c:v>123</c:v>
                </c:pt>
              </c:numCache>
            </c:numRef>
          </c:val>
          <c:smooth val="0"/>
        </c:ser>
        <c:dLbls>
          <c:showLegendKey val="0"/>
          <c:showVal val="0"/>
          <c:showCatName val="0"/>
          <c:showSerName val="0"/>
          <c:showPercent val="0"/>
          <c:showBubbleSize val="0"/>
        </c:dLbls>
        <c:marker val="1"/>
        <c:smooth val="0"/>
        <c:axId val="442068008"/>
        <c:axId val="488309152"/>
      </c:lineChart>
      <c:dateAx>
        <c:axId val="442068008"/>
        <c:scaling>
          <c:orientation val="minMax"/>
          <c:max val="42735"/>
          <c:min val="39783"/>
        </c:scaling>
        <c:delete val="0"/>
        <c:axPos val="b"/>
        <c:numFmt formatCode="mmm\-yy" sourceLinked="0"/>
        <c:majorTickMark val="none"/>
        <c:minorTickMark val="none"/>
        <c:tickLblPos val="nextTo"/>
        <c:spPr>
          <a:ln w="19033">
            <a:solidFill>
              <a:srgbClr val="444F51"/>
            </a:solidFill>
            <a:prstDash val="solid"/>
          </a:ln>
        </c:spPr>
        <c:txPr>
          <a:bodyPr rot="-5400000" vert="horz"/>
          <a:lstStyle/>
          <a:p>
            <a:pPr>
              <a:defRPr sz="900"/>
            </a:pPr>
            <a:endParaRPr lang="en-US"/>
          </a:p>
        </c:txPr>
        <c:crossAx val="488309152"/>
        <c:crosses val="autoZero"/>
        <c:auto val="1"/>
        <c:lblOffset val="100"/>
        <c:baseTimeUnit val="months"/>
        <c:majorUnit val="1"/>
        <c:majorTimeUnit val="years"/>
        <c:minorUnit val="1"/>
        <c:minorTimeUnit val="months"/>
      </c:dateAx>
      <c:valAx>
        <c:axId val="488309152"/>
        <c:scaling>
          <c:orientation val="minMax"/>
        </c:scaling>
        <c:delete val="0"/>
        <c:axPos val="l"/>
        <c:majorGridlines>
          <c:spPr>
            <a:ln w="2379">
              <a:solidFill>
                <a:srgbClr val="4F4E50"/>
              </a:solidFill>
              <a:prstDash val="solid"/>
            </a:ln>
          </c:spPr>
        </c:majorGridlines>
        <c:title>
          <c:tx>
            <c:rich>
              <a:bodyPr/>
              <a:lstStyle/>
              <a:p>
                <a:pPr>
                  <a:defRPr sz="900"/>
                </a:pPr>
                <a:r>
                  <a:rPr lang="en-US" sz="900" dirty="0"/>
                  <a:t>Billions ($)</a:t>
                </a:r>
              </a:p>
            </c:rich>
          </c:tx>
          <c:layout>
            <c:manualLayout>
              <c:xMode val="edge"/>
              <c:yMode val="edge"/>
              <c:x val="3.3745798977622303E-2"/>
              <c:y val="0.2920101257284401"/>
            </c:manualLayout>
          </c:layout>
          <c:overlay val="0"/>
          <c:spPr>
            <a:noFill/>
            <a:ln w="19033">
              <a:noFill/>
            </a:ln>
          </c:spPr>
        </c:title>
        <c:numFmt formatCode="#,##0" sourceLinked="1"/>
        <c:majorTickMark val="none"/>
        <c:minorTickMark val="none"/>
        <c:tickLblPos val="nextTo"/>
        <c:spPr>
          <a:ln w="7137">
            <a:noFill/>
          </a:ln>
        </c:spPr>
        <c:txPr>
          <a:bodyPr rot="0" vert="horz"/>
          <a:lstStyle/>
          <a:p>
            <a:pPr>
              <a:defRPr sz="900"/>
            </a:pPr>
            <a:endParaRPr lang="en-US"/>
          </a:p>
        </c:txPr>
        <c:crossAx val="442068008"/>
        <c:crosses val="autoZero"/>
        <c:crossBetween val="between"/>
        <c:majorUnit val="1000"/>
      </c:valAx>
      <c:spPr>
        <a:ln>
          <a:noFill/>
        </a:ln>
      </c:spPr>
    </c:plotArea>
    <c:legend>
      <c:legendPos val="b"/>
      <c:layout>
        <c:manualLayout>
          <c:xMode val="edge"/>
          <c:yMode val="edge"/>
          <c:x val="0.11920471374530339"/>
          <c:y val="0.80265990202044013"/>
          <c:w val="0.88079528625469661"/>
          <c:h val="0.19734009797955987"/>
        </c:manualLayout>
      </c:layout>
      <c:overlay val="0"/>
      <c:spPr>
        <a:solidFill>
          <a:srgbClr val="FFFFFF"/>
        </a:solidFill>
        <a:ln w="19033">
          <a:noFill/>
        </a:ln>
      </c:spPr>
      <c:txPr>
        <a:bodyPr/>
        <a:lstStyle/>
        <a:p>
          <a:pPr>
            <a:defRPr sz="900"/>
          </a:pPr>
          <a:endParaRPr lang="en-US"/>
        </a:p>
      </c:txPr>
    </c:legend>
    <c:plotVisOnly val="1"/>
    <c:dispBlanksAs val="gap"/>
    <c:showDLblsOverMax val="0"/>
  </c:chart>
  <c:spPr>
    <a:noFill/>
    <a:ln>
      <a:noFill/>
    </a:ln>
  </c:spPr>
  <c:txPr>
    <a:bodyPr/>
    <a:lstStyle/>
    <a:p>
      <a:pPr>
        <a:defRPr sz="700" b="0" i="0" u="none" strike="noStrike" baseline="0">
          <a:solidFill>
            <a:schemeClr val="tx2"/>
          </a:solidFill>
          <a:latin typeface="Arial"/>
          <a:ea typeface="Arial"/>
          <a:cs typeface="Aria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0.45025</cdr:x>
      <cdr:y>0.3755</cdr:y>
    </cdr:from>
    <cdr:to>
      <cdr:x>0.46625</cdr:x>
      <cdr:y>0.402</cdr:y>
    </cdr:to>
    <cdr:sp macro="" textlink="">
      <cdr:nvSpPr>
        <cdr:cNvPr id="1025" name="Text Box 1"/>
        <cdr:cNvSpPr txBox="1">
          <a:spLocks xmlns:a="http://schemas.openxmlformats.org/drawingml/2006/main" noChangeArrowheads="1"/>
        </cdr:cNvSpPr>
      </cdr:nvSpPr>
      <cdr:spPr bwMode="auto">
        <a:xfrm xmlns:a="http://schemas.openxmlformats.org/drawingml/2006/main">
          <a:off x="3864057" y="2192479"/>
          <a:ext cx="137312" cy="15472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32004" rIns="27432" bIns="32004" anchor="ctr" upright="1"/>
        <a:lstStyle xmlns:a="http://schemas.openxmlformats.org/drawingml/2006/main"/>
        <a:p xmlns:a="http://schemas.openxmlformats.org/drawingml/2006/main">
          <a:pPr algn="ctr" rtl="0">
            <a:defRPr sz="1000"/>
          </a:pPr>
          <a:r>
            <a:rPr lang="en-US" sz="1000" b="1" i="0" u="none" strike="noStrike" baseline="0" dirty="0">
              <a:solidFill>
                <a:srgbClr val="ADAFAA"/>
              </a:solidFill>
              <a:latin typeface="Trebuchet MS"/>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0.08558</cdr:x>
      <cdr:y>0.39838</cdr:y>
    </cdr:from>
    <cdr:to>
      <cdr:x>0.95355</cdr:x>
      <cdr:y>0.39838</cdr:y>
    </cdr:to>
    <cdr:cxnSp macro="">
      <cdr:nvCxnSpPr>
        <cdr:cNvPr id="3" name="Straight Connector 2"/>
        <cdr:cNvCxnSpPr/>
      </cdr:nvCxnSpPr>
      <cdr:spPr>
        <a:xfrm xmlns:a="http://schemas.openxmlformats.org/drawingml/2006/main">
          <a:off x="712953" y="1786150"/>
          <a:ext cx="7230918" cy="0"/>
        </a:xfrm>
        <a:prstGeom xmlns:a="http://schemas.openxmlformats.org/drawingml/2006/main" prst="line">
          <a:avLst/>
        </a:prstGeom>
        <a:ln xmlns:a="http://schemas.openxmlformats.org/drawingml/2006/main">
          <a:solidFill>
            <a:srgbClr val="D9D9D9"/>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0"/>
            <a:ext cx="3043344" cy="465234"/>
          </a:xfrm>
          <a:prstGeom prst="rect">
            <a:avLst/>
          </a:prstGeom>
        </p:spPr>
        <p:txBody>
          <a:bodyPr vert="horz" lIns="89061" tIns="44529" rIns="89061" bIns="44529" rtlCol="0"/>
          <a:lstStyle>
            <a:lvl1pPr algn="l">
              <a:defRPr sz="1200"/>
            </a:lvl1pPr>
          </a:lstStyle>
          <a:p>
            <a:endParaRPr/>
          </a:p>
        </p:txBody>
      </p:sp>
      <p:sp>
        <p:nvSpPr>
          <p:cNvPr id="4" name="Footer Placeholder 3"/>
          <p:cNvSpPr>
            <a:spLocks noGrp="1"/>
          </p:cNvSpPr>
          <p:nvPr>
            <p:ph type="ftr" sz="quarter" idx="2"/>
          </p:nvPr>
        </p:nvSpPr>
        <p:spPr>
          <a:xfrm>
            <a:off x="7" y="8842387"/>
            <a:ext cx="3043344" cy="465233"/>
          </a:xfrm>
          <a:prstGeom prst="rect">
            <a:avLst/>
          </a:prstGeom>
        </p:spPr>
        <p:txBody>
          <a:bodyPr vert="horz" lIns="89061" tIns="44529" rIns="89061" bIns="44529" rtlCol="0" anchor="b"/>
          <a:lstStyle>
            <a:lvl1pPr algn="l">
              <a:defRPr sz="1200"/>
            </a:lvl1pPr>
          </a:lstStyle>
          <a:p>
            <a:endParaRPr/>
          </a:p>
        </p:txBody>
      </p:sp>
    </p:spTree>
    <p:extLst>
      <p:ext uri="{BB962C8B-B14F-4D97-AF65-F5344CB8AC3E}">
        <p14:creationId xmlns:p14="http://schemas.microsoft.com/office/powerpoint/2010/main" val="585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0"/>
            <a:ext cx="3043344" cy="465234"/>
          </a:xfrm>
          <a:prstGeom prst="rect">
            <a:avLst/>
          </a:prstGeom>
        </p:spPr>
        <p:txBody>
          <a:bodyPr vert="horz" lIns="89061" tIns="44529" rIns="89061" bIns="44529" rtlCol="0"/>
          <a:lstStyle>
            <a:lvl1pPr algn="l">
              <a:defRPr sz="1200"/>
            </a:lvl1pPr>
          </a:lstStyle>
          <a:p>
            <a:endParaRPr/>
          </a:p>
        </p:txBody>
      </p:sp>
      <p:sp>
        <p:nvSpPr>
          <p:cNvPr id="3" name="Date Placeholder 2"/>
          <p:cNvSpPr>
            <a:spLocks noGrp="1"/>
          </p:cNvSpPr>
          <p:nvPr>
            <p:ph type="dt" idx="1"/>
          </p:nvPr>
        </p:nvSpPr>
        <p:spPr>
          <a:xfrm>
            <a:off x="3978127" y="10"/>
            <a:ext cx="3043344" cy="465234"/>
          </a:xfrm>
          <a:prstGeom prst="rect">
            <a:avLst/>
          </a:prstGeom>
        </p:spPr>
        <p:txBody>
          <a:bodyPr vert="horz" lIns="89061" tIns="44529" rIns="89061" bIns="44529" rtlCol="0"/>
          <a:lstStyle>
            <a:lvl1pPr algn="r">
              <a:defRPr sz="1200"/>
            </a:lvl1pPr>
          </a:lstStyle>
          <a:p>
            <a:fld id="{CA7B17E1-9691-4CF0-8878-002E44B3FE99}" type="datetimeFigureOut">
              <a:rPr lang="en-US"/>
              <a:t>5/4/2017</a:t>
            </a:fld>
            <a:endParaRPr/>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89061" tIns="44529" rIns="89061" bIns="44529" rtlCol="0" anchor="ctr"/>
          <a:lstStyle/>
          <a:p>
            <a:endParaRPr/>
          </a:p>
        </p:txBody>
      </p:sp>
      <p:sp>
        <p:nvSpPr>
          <p:cNvPr id="5" name="Notes Placeholder 4"/>
          <p:cNvSpPr>
            <a:spLocks noGrp="1"/>
          </p:cNvSpPr>
          <p:nvPr>
            <p:ph type="body" sz="quarter" idx="3"/>
          </p:nvPr>
        </p:nvSpPr>
        <p:spPr>
          <a:xfrm>
            <a:off x="702315" y="4421944"/>
            <a:ext cx="5618479" cy="4188576"/>
          </a:xfrm>
          <a:prstGeom prst="rect">
            <a:avLst/>
          </a:prstGeom>
        </p:spPr>
        <p:txBody>
          <a:bodyPr vert="horz" lIns="89061" tIns="44529" rIns="89061" bIns="4452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7" y="8842387"/>
            <a:ext cx="3043344" cy="465233"/>
          </a:xfrm>
          <a:prstGeom prst="rect">
            <a:avLst/>
          </a:prstGeom>
        </p:spPr>
        <p:txBody>
          <a:bodyPr vert="horz" lIns="89061" tIns="44529" rIns="89061" bIns="44529" rtlCol="0" anchor="b"/>
          <a:lstStyle>
            <a:lvl1pPr algn="l">
              <a:defRPr sz="1200"/>
            </a:lvl1pPr>
          </a:lstStyle>
          <a:p>
            <a:endParaRPr/>
          </a:p>
        </p:txBody>
      </p:sp>
      <p:sp>
        <p:nvSpPr>
          <p:cNvPr id="7" name="Slide Number Placeholder 6"/>
          <p:cNvSpPr>
            <a:spLocks noGrp="1"/>
          </p:cNvSpPr>
          <p:nvPr>
            <p:ph type="sldNum" sz="quarter" idx="5"/>
          </p:nvPr>
        </p:nvSpPr>
        <p:spPr>
          <a:xfrm>
            <a:off x="3978127" y="8842387"/>
            <a:ext cx="3043344" cy="465233"/>
          </a:xfrm>
          <a:prstGeom prst="rect">
            <a:avLst/>
          </a:prstGeom>
        </p:spPr>
        <p:txBody>
          <a:bodyPr vert="horz" lIns="89061" tIns="44529" rIns="89061" bIns="44529" rtlCol="0" anchor="b"/>
          <a:lstStyle>
            <a:lvl1pPr algn="r">
              <a:defRPr sz="1200"/>
            </a:lvl1pPr>
          </a:lstStyle>
          <a:p>
            <a:fld id="{DC7191D3-4E4B-42E3-96E0-819975A3A0A6}" type="slidenum">
              <a:rPr/>
              <a:t>‹#›</a:t>
            </a:fld>
            <a:endParaRPr/>
          </a:p>
        </p:txBody>
      </p:sp>
    </p:spTree>
    <p:extLst>
      <p:ext uri="{BB962C8B-B14F-4D97-AF65-F5344CB8AC3E}">
        <p14:creationId xmlns:p14="http://schemas.microsoft.com/office/powerpoint/2010/main" val="286495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7191D3-4E4B-42E3-96E0-819975A3A0A6}" type="slidenum">
              <a:rPr lang="en-US" smtClean="0"/>
              <a:t>3</a:t>
            </a:fld>
            <a:endParaRPr lang="en-US"/>
          </a:p>
        </p:txBody>
      </p:sp>
    </p:spTree>
    <p:extLst>
      <p:ext uri="{BB962C8B-B14F-4D97-AF65-F5344CB8AC3E}">
        <p14:creationId xmlns:p14="http://schemas.microsoft.com/office/powerpoint/2010/main" val="147819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C7191D3-4E4B-42E3-96E0-819975A3A0A6}" type="slidenum">
              <a:rPr lang="en-US" smtClean="0"/>
              <a:t>5</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84185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Asset</a:t>
            </a:r>
            <a:r>
              <a:rPr lang="en-US" baseline="0" dirty="0" smtClean="0"/>
              <a:t> class breakdown: should we break this out in another way?</a:t>
            </a:r>
            <a:endParaRPr lang="en-US" dirty="0"/>
          </a:p>
        </p:txBody>
      </p:sp>
      <p:sp>
        <p:nvSpPr>
          <p:cNvPr id="4" name="Slide Number Placeholder 3"/>
          <p:cNvSpPr>
            <a:spLocks noGrp="1"/>
          </p:cNvSpPr>
          <p:nvPr>
            <p:ph type="sldNum" sz="quarter" idx="10"/>
          </p:nvPr>
        </p:nvSpPr>
        <p:spPr/>
        <p:txBody>
          <a:bodyPr/>
          <a:lstStyle/>
          <a:p>
            <a:fld id="{DC7191D3-4E4B-42E3-96E0-819975A3A0A6}" type="slidenum">
              <a:rPr lang="en-US" smtClean="0"/>
              <a:t>6</a:t>
            </a:fld>
            <a:endParaRPr lang="en-US"/>
          </a:p>
        </p:txBody>
      </p:sp>
    </p:spTree>
    <p:extLst>
      <p:ext uri="{BB962C8B-B14F-4D97-AF65-F5344CB8AC3E}">
        <p14:creationId xmlns:p14="http://schemas.microsoft.com/office/powerpoint/2010/main" val="217453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C7191D3-4E4B-42E3-96E0-819975A3A0A6}" type="slidenum">
              <a:rPr lang="en-US" smtClean="0"/>
              <a:t>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1881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C7191D3-4E4B-42E3-96E0-819975A3A0A6}" type="slidenum">
              <a:rPr lang="en-US" smtClean="0"/>
              <a:t>9</a:t>
            </a:fld>
            <a:endParaRPr lang="en-US"/>
          </a:p>
        </p:txBody>
      </p:sp>
      <p:sp>
        <p:nvSpPr>
          <p:cNvPr id="5" name="Notes Placeholder 4"/>
          <p:cNvSpPr>
            <a:spLocks noGrp="1"/>
          </p:cNvSpPr>
          <p:nvPr>
            <p:ph type="body" sz="quarter" idx="11"/>
          </p:nvPr>
        </p:nvSpPr>
        <p:spPr/>
        <p:txBody>
          <a:bodyPr/>
          <a:lstStyle/>
          <a:p>
            <a:r>
              <a:rPr lang="en-US" dirty="0" smtClean="0"/>
              <a:t>Bloomberg chart</a:t>
            </a:r>
            <a:endParaRPr lang="en-US" dirty="0"/>
          </a:p>
        </p:txBody>
      </p:sp>
    </p:spTree>
    <p:extLst>
      <p:ext uri="{BB962C8B-B14F-4D97-AF65-F5344CB8AC3E}">
        <p14:creationId xmlns:p14="http://schemas.microsoft.com/office/powerpoint/2010/main" val="296988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C7191D3-4E4B-42E3-96E0-819975A3A0A6}" type="slidenum">
              <a:rPr lang="en-US" smtClean="0"/>
              <a:t>10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10644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lackRock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a:spLocks noGrp="1"/>
          </p:cNvSpPr>
          <p:nvPr>
            <p:ph type="ctrTitle" hasCustomPrompt="1"/>
          </p:nvPr>
        </p:nvSpPr>
        <p:spPr>
          <a:xfrm>
            <a:off x="1534258" y="1569015"/>
            <a:ext cx="6290866" cy="880241"/>
          </a:xfrm>
        </p:spPr>
        <p:txBody>
          <a:bodyPr lIns="0" tIns="0" rIns="0" bIns="0" anchor="b" anchorCtr="0">
            <a:noAutofit/>
          </a:bodyPr>
          <a:lstStyle>
            <a:lvl1pPr>
              <a:defRPr sz="2600" b="1" baseline="0">
                <a:solidFill>
                  <a:schemeClr val="bg1"/>
                </a:solidFill>
                <a:latin typeface="+mj-lt"/>
                <a:ea typeface="Tahoma" pitchFamily="34" charset="0"/>
                <a:cs typeface="Tahoma" pitchFamily="34" charset="0"/>
              </a:defRPr>
            </a:lvl1pPr>
          </a:lstStyle>
          <a:p>
            <a:r>
              <a:rPr dirty="0"/>
              <a:t>Presentation </a:t>
            </a:r>
            <a:r>
              <a:rPr lang="en-US" dirty="0" smtClean="0"/>
              <a:t>T</a:t>
            </a:r>
            <a:r>
              <a:rPr dirty="0" smtClean="0"/>
              <a:t>itle </a:t>
            </a:r>
            <a:r>
              <a:rPr lang="en-US" dirty="0" smtClean="0"/>
              <a:t>H</a:t>
            </a:r>
            <a:r>
              <a:rPr dirty="0" smtClean="0"/>
              <a:t>ere </a:t>
            </a:r>
            <a:r>
              <a:rPr dirty="0"/>
              <a:t>(26pt Bold)</a:t>
            </a:r>
          </a:p>
        </p:txBody>
      </p:sp>
      <p:sp>
        <p:nvSpPr>
          <p:cNvPr id="15" name="Text Placeholder 4"/>
          <p:cNvSpPr>
            <a:spLocks noGrp="1"/>
          </p:cNvSpPr>
          <p:nvPr>
            <p:ph type="body" sz="quarter" idx="11" hasCustomPrompt="1"/>
          </p:nvPr>
        </p:nvSpPr>
        <p:spPr>
          <a:xfrm>
            <a:off x="1534258" y="2556947"/>
            <a:ext cx="6290866" cy="276999"/>
          </a:xfrm>
          <a:prstGeom prst="rect">
            <a:avLst/>
          </a:prstGeom>
        </p:spPr>
        <p:txBody>
          <a:bodyPr lIns="0" tIns="0" rIns="0" bIns="0" anchor="t" anchorCtr="0">
            <a:noAutofit/>
          </a:bodyPr>
          <a:lstStyle>
            <a:lvl1pPr>
              <a:defRPr sz="1800" b="1">
                <a:solidFill>
                  <a:schemeClr val="bg1"/>
                </a:solidFill>
                <a:latin typeface="+mj-lt"/>
              </a:defRPr>
            </a:lvl1pPr>
          </a:lstStyle>
          <a:p>
            <a:pPr lvl="0"/>
            <a:r>
              <a:rPr/>
              <a:t>Presenter Name / Title here (18pt Bold)</a:t>
            </a:r>
          </a:p>
        </p:txBody>
      </p:sp>
      <p:sp>
        <p:nvSpPr>
          <p:cNvPr id="10" name="Footer Placeholder 3"/>
          <p:cNvSpPr>
            <a:spLocks noGrp="1"/>
          </p:cNvSpPr>
          <p:nvPr>
            <p:ph type="ftr" sz="quarter" idx="10"/>
          </p:nvPr>
        </p:nvSpPr>
        <p:spPr>
          <a:xfrm>
            <a:off x="912871" y="6100465"/>
            <a:ext cx="5678051" cy="224954"/>
          </a:xfrm>
          <a:prstGeom prst="rect">
            <a:avLst/>
          </a:prstGeom>
        </p:spPr>
        <p:txBody>
          <a:bodyPr lIns="0" rIns="0" anchor="b" anchorCtr="0"/>
          <a:lstStyle>
            <a:lvl1pPr algn="l">
              <a:defRPr>
                <a:solidFill>
                  <a:schemeClr val="tx2"/>
                </a:solidFill>
              </a:defRPr>
            </a:lvl1pPr>
          </a:lstStyle>
          <a:p>
            <a:r>
              <a:rPr lang="en-US" smtClean="0"/>
              <a:t>For professional clients / qualified investors only</a:t>
            </a:r>
            <a:endParaRPr/>
          </a:p>
        </p:txBody>
      </p:sp>
      <p:sp>
        <p:nvSpPr>
          <p:cNvPr id="9" name="Text Placeholder 3"/>
          <p:cNvSpPr>
            <a:spLocks noGrp="1"/>
          </p:cNvSpPr>
          <p:nvPr>
            <p:ph type="body" sz="quarter" idx="12" hasCustomPrompt="1"/>
          </p:nvPr>
        </p:nvSpPr>
        <p:spPr>
          <a:xfrm>
            <a:off x="1534258" y="4814913"/>
            <a:ext cx="4019471" cy="215444"/>
          </a:xfrm>
        </p:spPr>
        <p:txBody>
          <a:bodyPr>
            <a:spAutoFit/>
          </a:bodyPr>
          <a:lstStyle>
            <a:lvl1pPr>
              <a:defRPr b="0">
                <a:solidFill>
                  <a:schemeClr val="bg1"/>
                </a:solidFill>
                <a:latin typeface="+mn-lt"/>
              </a:defRPr>
            </a:lvl1pPr>
          </a:lstStyle>
          <a:p>
            <a:pPr lvl="0"/>
            <a:r>
              <a:rPr/>
              <a:t>Date (14 pt)</a:t>
            </a:r>
          </a:p>
        </p:txBody>
      </p:sp>
    </p:spTree>
    <p:extLst>
      <p:ext uri="{BB962C8B-B14F-4D97-AF65-F5344CB8AC3E}">
        <p14:creationId xmlns:p14="http://schemas.microsoft.com/office/powerpoint/2010/main" val="423470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367" y="2983196"/>
            <a:ext cx="6970822" cy="556929"/>
          </a:xfrm>
          <a:ln>
            <a:noFill/>
          </a:ln>
        </p:spPr>
        <p:txBody>
          <a:bodyPr lIns="0" tIns="0" rIns="0" bIns="0" anchor="b" anchorCtr="0"/>
          <a:lstStyle>
            <a:lvl1pPr algn="l" defTabSz="914400" rtl="0" eaLnBrk="1" latinLnBrk="0" hangingPunct="1">
              <a:spcBef>
                <a:spcPct val="0"/>
              </a:spcBef>
              <a:buNone/>
              <a:defRPr sz="2400" b="0" kern="1200" baseline="0">
                <a:solidFill>
                  <a:schemeClr val="accent1"/>
                </a:solidFill>
                <a:latin typeface="+mj-lt"/>
                <a:ea typeface="Tahoma" pitchFamily="34" charset="0"/>
                <a:cs typeface="Tahoma" pitchFamily="34" charset="0"/>
              </a:defRPr>
            </a:lvl1pPr>
          </a:lstStyle>
          <a:p>
            <a:r>
              <a:rPr/>
              <a:t>Divider title here – sentence case (24pt)</a:t>
            </a:r>
          </a:p>
        </p:txBody>
      </p:sp>
      <p:sp>
        <p:nvSpPr>
          <p:cNvPr id="3" name="Text Placeholder 2"/>
          <p:cNvSpPr>
            <a:spLocks noGrp="1"/>
          </p:cNvSpPr>
          <p:nvPr>
            <p:ph type="body" idx="1" hasCustomPrompt="1"/>
          </p:nvPr>
        </p:nvSpPr>
        <p:spPr>
          <a:xfrm>
            <a:off x="302641" y="3712081"/>
            <a:ext cx="6983983" cy="444500"/>
          </a:xfrm>
          <a:prstGeom prst="rect">
            <a:avLst/>
          </a:prstGeom>
        </p:spPr>
        <p:txBody>
          <a:bodyPr lIns="0" tIns="0" rIns="0" bIns="0" anchor="t" anchorCtr="0"/>
          <a:lstStyle>
            <a:lvl1pPr marL="0" indent="0">
              <a:buNone/>
              <a:defRPr kumimoji="0" sz="1600" b="0" i="0" u="none" strike="noStrike" kern="1200" cap="none" spc="0" normalizeH="0" baseline="0">
                <a:ln>
                  <a:noFill/>
                </a:ln>
                <a:solidFill>
                  <a:schemeClr val="accent1"/>
                </a:solidFill>
                <a:effectLst/>
                <a:uLnTx/>
                <a:uFillTx/>
                <a:latin typeface="+mj-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400"/>
              </a:spcAft>
              <a:buSzTx/>
              <a:buFont typeface="Arial" pitchFamily="34" charset="0"/>
              <a:buNone/>
              <a:tabLst/>
            </a:pPr>
            <a:r>
              <a:rPr/>
              <a:t>Subtitle here if required (16pt)</a:t>
            </a:r>
          </a:p>
        </p:txBody>
      </p:sp>
      <p:cxnSp>
        <p:nvCxnSpPr>
          <p:cNvPr id="5" name="Straight Connector 4"/>
          <p:cNvCxnSpPr/>
          <p:nvPr/>
        </p:nvCxnSpPr>
        <p:spPr>
          <a:xfrm>
            <a:off x="317499" y="3581400"/>
            <a:ext cx="655320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31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2" descr="N:\DATA\Global Sales and Marketing\MIG Presentations\Images\Corporate Logos\BlackRock® Logo (2011) DO NOT USE\BR_emf\BlackRock®_Printed_1000Pix.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86" y="6588341"/>
            <a:ext cx="1050525" cy="15356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txBox="1">
            <a:spLocks/>
          </p:cNvSpPr>
          <p:nvPr/>
        </p:nvSpPr>
        <p:spPr>
          <a:xfrm>
            <a:off x="8345456" y="6525927"/>
            <a:ext cx="558134" cy="365125"/>
          </a:xfrm>
          <a:prstGeom prst="rect">
            <a:avLst/>
          </a:prstGeom>
        </p:spPr>
        <p:txBody>
          <a:bodyPr vert="horz" lIns="91440" tIns="45720" rIns="91440" bIns="45720" rtlCol="0" anchor="ctr"/>
          <a:lstStyle>
            <a:defPPr>
              <a:defRPr/>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2ABCE7-4F90-4141-BD08-6BF914717718}" type="slidenum">
              <a:rPr/>
              <a:pPr/>
              <a:t>‹#›</a:t>
            </a:fld>
            <a:endParaRPr/>
          </a:p>
        </p:txBody>
      </p:sp>
      <p:cxnSp>
        <p:nvCxnSpPr>
          <p:cNvPr id="7" name="Straight Connector 6"/>
          <p:cNvCxnSpPr/>
          <p:nvPr/>
        </p:nvCxnSpPr>
        <p:spPr>
          <a:xfrm>
            <a:off x="-9525" y="6439633"/>
            <a:ext cx="9151200" cy="0"/>
          </a:xfrm>
          <a:prstGeom prst="line">
            <a:avLst/>
          </a:prstGeom>
          <a:ln w="9525">
            <a:solidFill>
              <a:srgbClr val="7E8083"/>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2"/>
          </p:nvPr>
        </p:nvSpPr>
        <p:spPr/>
        <p:txBody>
          <a:bodyPr/>
          <a:lstStyle/>
          <a:p>
            <a:r>
              <a:rPr lang="en-US" smtClean="0"/>
              <a:t>For professional clients / qualified investors only</a:t>
            </a:r>
            <a:endParaRPr/>
          </a:p>
        </p:txBody>
      </p:sp>
    </p:spTree>
    <p:extLst>
      <p:ext uri="{BB962C8B-B14F-4D97-AF65-F5344CB8AC3E}">
        <p14:creationId xmlns:p14="http://schemas.microsoft.com/office/powerpoint/2010/main" val="1089335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a:p>
        </p:txBody>
      </p:sp>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en-US" smtClean="0"/>
              <a:t>For professional clients / qualified investors only</a:t>
            </a:r>
            <a:endParaRPr/>
          </a:p>
        </p:txBody>
      </p:sp>
      <p:sp>
        <p:nvSpPr>
          <p:cNvPr id="15" name="Content Placeholder 14"/>
          <p:cNvSpPr>
            <a:spLocks noGrp="1"/>
          </p:cNvSpPr>
          <p:nvPr>
            <p:ph sz="quarter" idx="11" hasCustomPrompt="1"/>
          </p:nvPr>
        </p:nvSpPr>
        <p:spPr>
          <a:xfrm>
            <a:off x="304800" y="1090285"/>
            <a:ext cx="8534400" cy="4929515"/>
          </a:xfrm>
        </p:spPr>
        <p:txBody>
          <a:bodyPr/>
          <a:lstStyle>
            <a:lvl1pPr marL="361950" indent="-361950">
              <a:buFont typeface="+mj-lt"/>
              <a:buAutoNum type="arabicPeriod"/>
              <a:defRPr baseline="0"/>
            </a:lvl1pPr>
          </a:lstStyle>
          <a:p>
            <a:pPr lvl="0"/>
            <a:r>
              <a:rPr/>
              <a:t>Click to add text (14pt Bold) – each line has automatic numbering on this Table of Contents layout.</a:t>
            </a:r>
          </a:p>
          <a:p>
            <a:pPr lvl="1"/>
            <a:r>
              <a:rPr/>
              <a:t>Second level</a:t>
            </a:r>
          </a:p>
          <a:p>
            <a:pPr lvl="2"/>
            <a:r>
              <a:rPr/>
              <a:t>Third level</a:t>
            </a:r>
          </a:p>
          <a:p>
            <a:pPr lvl="3"/>
            <a:r>
              <a:rPr/>
              <a:t>Fourth level</a:t>
            </a:r>
          </a:p>
          <a:p>
            <a:pPr lvl="4"/>
            <a:r>
              <a:rPr/>
              <a:t>Fifth level</a:t>
            </a:r>
          </a:p>
        </p:txBody>
      </p:sp>
    </p:spTree>
    <p:extLst>
      <p:ext uri="{BB962C8B-B14F-4D97-AF65-F5344CB8AC3E}">
        <p14:creationId xmlns:p14="http://schemas.microsoft.com/office/powerpoint/2010/main" val="265912895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liance ">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531ADF-2191-45C5-9D71-08764BF86A6F}" type="slidenum">
              <a:rPr/>
              <a:pPr/>
              <a:t>‹#›</a:t>
            </a:fld>
            <a:endParaRPr/>
          </a:p>
        </p:txBody>
      </p:sp>
      <p:sp>
        <p:nvSpPr>
          <p:cNvPr id="4" name="Footer Placeholder 3"/>
          <p:cNvSpPr>
            <a:spLocks noGrp="1"/>
          </p:cNvSpPr>
          <p:nvPr>
            <p:ph type="ftr" sz="quarter" idx="13"/>
          </p:nvPr>
        </p:nvSpPr>
        <p:spPr/>
        <p:txBody>
          <a:bodyPr/>
          <a:lstStyle/>
          <a:p>
            <a:r>
              <a:rPr lang="en-US" smtClean="0"/>
              <a:t>For professional clients / qualified investors only</a:t>
            </a:r>
            <a:endParaRPr/>
          </a:p>
        </p:txBody>
      </p:sp>
      <p:sp>
        <p:nvSpPr>
          <p:cNvPr id="15" name="Content Placeholder 14"/>
          <p:cNvSpPr>
            <a:spLocks noGrp="1"/>
          </p:cNvSpPr>
          <p:nvPr>
            <p:ph sz="quarter" idx="11" hasCustomPrompt="1"/>
          </p:nvPr>
        </p:nvSpPr>
        <p:spPr>
          <a:xfrm>
            <a:off x="304800" y="1082675"/>
            <a:ext cx="8534400" cy="4846727"/>
          </a:xfrm>
        </p:spPr>
        <p:txBody>
          <a:bodyPr>
            <a:noAutofit/>
          </a:bodyPr>
          <a:lstStyle>
            <a:lvl1pPr>
              <a:defRPr sz="800" b="0" baseline="0"/>
            </a:lvl1pPr>
            <a:lvl2pPr>
              <a:defRPr sz="800"/>
            </a:lvl2pPr>
            <a:lvl3pPr>
              <a:defRPr sz="800"/>
            </a:lvl3pPr>
            <a:lvl4pPr>
              <a:defRPr sz="800"/>
            </a:lvl4pPr>
            <a:lvl5pPr>
              <a:defRPr sz="800"/>
            </a:lvl5pPr>
          </a:lstStyle>
          <a:p>
            <a:pPr lvl="0"/>
            <a:r>
              <a:rPr/>
              <a:t>Click to add text – (8pt). To apply bullets go to the increase / decrease list level button on the home tab.</a:t>
            </a:r>
          </a:p>
          <a:p>
            <a:pPr lvl="1"/>
            <a:r>
              <a:rPr/>
              <a:t>Second level</a:t>
            </a:r>
          </a:p>
          <a:p>
            <a:pPr lvl="2"/>
            <a:r>
              <a:rPr/>
              <a:t>Third level</a:t>
            </a:r>
          </a:p>
          <a:p>
            <a:pPr lvl="3"/>
            <a:r>
              <a:rPr/>
              <a:t>Fourth level</a:t>
            </a:r>
          </a:p>
          <a:p>
            <a:pPr lvl="4"/>
            <a:r>
              <a:rPr/>
              <a:t>Fifth level</a:t>
            </a:r>
          </a:p>
        </p:txBody>
      </p:sp>
      <p:sp>
        <p:nvSpPr>
          <p:cNvPr id="5" name="Title 4"/>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65912895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7162800" y="6045200"/>
            <a:ext cx="1612900" cy="266700"/>
          </a:xfrm>
          <a:prstGeom prst="rect">
            <a:avLst/>
          </a:prstGeom>
          <a:ln/>
        </p:spPr>
        <p:txBody>
          <a:bodyPr/>
          <a:lstStyle>
            <a:lvl1pPr>
              <a:defRPr/>
            </a:lvl1pPr>
          </a:lstStyle>
          <a:p>
            <a:fld id="{77E04373-6883-464A-8172-72D36D9B720E}" type="slidenum">
              <a:rPr lang="en-US" altLang="en-US"/>
              <a:pPr/>
              <a:t>‹#›</a:t>
            </a:fld>
            <a:endParaRPr lang="en-US" altLang="en-US"/>
          </a:p>
        </p:txBody>
      </p:sp>
    </p:spTree>
    <p:extLst>
      <p:ext uri="{BB962C8B-B14F-4D97-AF65-F5344CB8AC3E}">
        <p14:creationId xmlns:p14="http://schemas.microsoft.com/office/powerpoint/2010/main" val="396543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Chart / Table Layou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10654" y="162593"/>
            <a:ext cx="7469457" cy="596469"/>
          </a:xfrm>
        </p:spPr>
        <p:txBody>
          <a:bodyPr/>
          <a:lstStyle>
            <a:lvl1pPr>
              <a:lnSpc>
                <a:spcPts val="2000"/>
              </a:lnSpc>
              <a:defRPr sz="1800" b="1">
                <a:solidFill>
                  <a:srgbClr val="00467F"/>
                </a:solidFill>
              </a:defRPr>
            </a:lvl1pPr>
          </a:lstStyle>
          <a:p>
            <a:r>
              <a:rPr/>
              <a:t>Click to edit master title style</a:t>
            </a:r>
          </a:p>
        </p:txBody>
      </p:sp>
      <p:sp>
        <p:nvSpPr>
          <p:cNvPr id="9" name="Footer Placeholder 3"/>
          <p:cNvSpPr>
            <a:spLocks noGrp="1"/>
          </p:cNvSpPr>
          <p:nvPr>
            <p:ph type="ftr" sz="quarter" idx="10"/>
          </p:nvPr>
        </p:nvSpPr>
        <p:spPr>
          <a:xfrm>
            <a:off x="1495997" y="6593667"/>
            <a:ext cx="6134100" cy="365125"/>
          </a:xfrm>
          <a:prstGeom prst="rect">
            <a:avLst/>
          </a:prstGeom>
        </p:spPr>
        <p:txBody>
          <a:bodyPr/>
          <a:lstStyle>
            <a:lvl1pPr algn="ctr">
              <a:defRPr sz="800">
                <a:solidFill>
                  <a:schemeClr val="tx2"/>
                </a:solidFill>
              </a:defRPr>
            </a:lvl1pPr>
          </a:lstStyle>
          <a:p>
            <a:r>
              <a:rPr lang="en-US" smtClean="0"/>
              <a:t>For use with Institutional and Financial Professional Investors Only-Proprietary and Confidential</a:t>
            </a:r>
            <a:endParaRPr/>
          </a:p>
        </p:txBody>
      </p:sp>
      <p:sp>
        <p:nvSpPr>
          <p:cNvPr id="3" name="Text Placeholder 2"/>
          <p:cNvSpPr>
            <a:spLocks noGrp="1"/>
          </p:cNvSpPr>
          <p:nvPr>
            <p:ph type="body" sz="quarter" idx="12" hasCustomPrompt="1"/>
          </p:nvPr>
        </p:nvSpPr>
        <p:spPr>
          <a:xfrm>
            <a:off x="314236" y="6174104"/>
            <a:ext cx="8494802" cy="142786"/>
          </a:xfrm>
        </p:spPr>
        <p:txBody>
          <a:bodyPr anchor="b" anchorCtr="0"/>
          <a:lstStyle>
            <a:lvl1pPr>
              <a:defRPr sz="800" b="0"/>
            </a:lvl1pPr>
          </a:lstStyle>
          <a:p>
            <a:pPr lvl="0"/>
            <a:r>
              <a:rPr/>
              <a:t>Insert source text here</a:t>
            </a:r>
          </a:p>
        </p:txBody>
      </p:sp>
      <p:sp>
        <p:nvSpPr>
          <p:cNvPr id="4" name="Content Placeholder 3"/>
          <p:cNvSpPr>
            <a:spLocks noGrp="1"/>
          </p:cNvSpPr>
          <p:nvPr>
            <p:ph sz="quarter" idx="13"/>
          </p:nvPr>
        </p:nvSpPr>
        <p:spPr>
          <a:xfrm>
            <a:off x="733426" y="1895475"/>
            <a:ext cx="7662862" cy="4125913"/>
          </a:xfrm>
        </p:spPr>
        <p:txBody>
          <a:bodyPr/>
          <a:lstStyle/>
          <a:p>
            <a:pPr lvl="0"/>
            <a:r>
              <a:rPr lang="en-US" smtClean="0"/>
              <a:t>Click to edit Master text styles</a:t>
            </a:r>
          </a:p>
        </p:txBody>
      </p:sp>
      <p:sp>
        <p:nvSpPr>
          <p:cNvPr id="11" name="Text Placeholder 6"/>
          <p:cNvSpPr>
            <a:spLocks noGrp="1"/>
          </p:cNvSpPr>
          <p:nvPr>
            <p:ph type="body" sz="quarter" idx="14" hasCustomPrompt="1"/>
          </p:nvPr>
        </p:nvSpPr>
        <p:spPr>
          <a:xfrm>
            <a:off x="327025" y="1125538"/>
            <a:ext cx="8482013" cy="324000"/>
          </a:xfrm>
          <a:solidFill>
            <a:schemeClr val="bg1">
              <a:lumMod val="85000"/>
            </a:schemeClr>
          </a:solidFill>
        </p:spPr>
        <p:txBody>
          <a:bodyPr lIns="90000" tIns="36000" rIns="90000" bIns="36000" anchor="ctr" anchorCtr="0"/>
          <a:lstStyle>
            <a:lvl1pPr>
              <a:defRPr/>
            </a:lvl1pPr>
          </a:lstStyle>
          <a:p>
            <a:pPr lvl="0"/>
            <a:r>
              <a:rPr/>
              <a:t>Chart / Table Title</a:t>
            </a:r>
          </a:p>
        </p:txBody>
      </p:sp>
      <p:sp>
        <p:nvSpPr>
          <p:cNvPr id="7" name="Slide Number Placeholder 1"/>
          <p:cNvSpPr>
            <a:spLocks noGrp="1"/>
          </p:cNvSpPr>
          <p:nvPr>
            <p:ph type="sldNum" sz="quarter" idx="15"/>
          </p:nvPr>
        </p:nvSpPr>
        <p:spPr>
          <a:xfrm>
            <a:off x="8456102" y="6591242"/>
            <a:ext cx="364921" cy="222745"/>
          </a:xfrm>
          <a:prstGeom prst="rect">
            <a:avLst/>
          </a:prstGeom>
        </p:spPr>
        <p:txBody>
          <a:bodyPr/>
          <a:lstStyle/>
          <a:p>
            <a:fld id="{C0531ADF-2191-45C5-9D71-08764BF86A6F}" type="slidenum">
              <a:rPr lang="en-GB" smtClean="0"/>
              <a:pPr/>
              <a:t>‹#›</a:t>
            </a:fld>
            <a:endParaRPr lang="en-GB" dirty="0"/>
          </a:p>
        </p:txBody>
      </p:sp>
    </p:spTree>
    <p:extLst>
      <p:ext uri="{BB962C8B-B14F-4D97-AF65-F5344CB8AC3E}">
        <p14:creationId xmlns:p14="http://schemas.microsoft.com/office/powerpoint/2010/main" val="3930198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Title 7"/>
          <p:cNvSpPr>
            <a:spLocks noGrp="1"/>
          </p:cNvSpPr>
          <p:nvPr>
            <p:ph type="title" hasCustomPrompt="1"/>
          </p:nvPr>
        </p:nvSpPr>
        <p:spPr>
          <a:xfrm>
            <a:off x="310654" y="162593"/>
            <a:ext cx="8498384" cy="596469"/>
          </a:xfrm>
        </p:spPr>
        <p:txBody>
          <a:bodyPr/>
          <a:lstStyle>
            <a:lvl1pPr>
              <a:lnSpc>
                <a:spcPts val="2000"/>
              </a:lnSpc>
              <a:defRPr sz="1800" b="1" baseline="0">
                <a:solidFill>
                  <a:srgbClr val="0079C1"/>
                </a:solidFill>
              </a:defRPr>
            </a:lvl1pPr>
          </a:lstStyle>
          <a:p>
            <a:r>
              <a:rPr lang="en-GB" dirty="0" smtClean="0"/>
              <a:t>Slide title - use sentence case (18pt Bold)</a:t>
            </a:r>
            <a:endParaRPr dirty="0"/>
          </a:p>
        </p:txBody>
      </p:sp>
      <p:sp>
        <p:nvSpPr>
          <p:cNvPr id="3" name="Text Placeholder 2"/>
          <p:cNvSpPr>
            <a:spLocks noGrp="1"/>
          </p:cNvSpPr>
          <p:nvPr>
            <p:ph type="body" sz="quarter" idx="13" hasCustomPrompt="1"/>
          </p:nvPr>
        </p:nvSpPr>
        <p:spPr>
          <a:xfrm>
            <a:off x="7445375" y="6471988"/>
            <a:ext cx="1363663" cy="177800"/>
          </a:xfrm>
        </p:spPr>
        <p:txBody>
          <a:bodyPr anchor="ctr"/>
          <a:lstStyle>
            <a:lvl1pPr algn="r">
              <a:defRPr sz="800" b="0" baseline="0"/>
            </a:lvl1pPr>
          </a:lstStyle>
          <a:p>
            <a:pPr lvl="0"/>
            <a:r>
              <a:rPr lang="en-US" dirty="0" smtClean="0"/>
              <a:t>Insert CARS CODE</a:t>
            </a:r>
          </a:p>
        </p:txBody>
      </p:sp>
      <p:sp>
        <p:nvSpPr>
          <p:cNvPr id="4" name="Text Placeholder 2"/>
          <p:cNvSpPr>
            <a:spLocks noGrp="1"/>
          </p:cNvSpPr>
          <p:nvPr>
            <p:ph type="body" sz="quarter" idx="12" hasCustomPrompt="1"/>
          </p:nvPr>
        </p:nvSpPr>
        <p:spPr>
          <a:xfrm>
            <a:off x="314236" y="6177678"/>
            <a:ext cx="8494802" cy="123111"/>
          </a:xfrm>
        </p:spPr>
        <p:txBody>
          <a:bodyPr wrap="square" anchor="b" anchorCtr="0">
            <a:spAutoFit/>
          </a:bodyPr>
          <a:lstStyle>
            <a:lvl1pPr>
              <a:spcBef>
                <a:spcPts val="0"/>
              </a:spcBef>
              <a:defRPr sz="800" b="0"/>
            </a:lvl1pPr>
          </a:lstStyle>
          <a:p>
            <a:pPr lvl="0"/>
            <a:r>
              <a:rPr dirty="0"/>
              <a:t>Insert source </a:t>
            </a:r>
            <a:r>
              <a:rPr lang="en-GB" dirty="0" smtClean="0"/>
              <a:t>or footnote </a:t>
            </a:r>
            <a:r>
              <a:rPr dirty="0" smtClean="0"/>
              <a:t>text </a:t>
            </a:r>
            <a:r>
              <a:rPr dirty="0"/>
              <a:t>here</a:t>
            </a:r>
          </a:p>
        </p:txBody>
      </p:sp>
    </p:spTree>
    <p:extLst>
      <p:ext uri="{BB962C8B-B14F-4D97-AF65-F5344CB8AC3E}">
        <p14:creationId xmlns:p14="http://schemas.microsoft.com/office/powerpoint/2010/main" val="26199745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9" name="Text Placeholder 2"/>
          <p:cNvSpPr>
            <a:spLocks noGrp="1"/>
          </p:cNvSpPr>
          <p:nvPr>
            <p:ph type="body" sz="quarter" idx="12" hasCustomPrompt="1"/>
          </p:nvPr>
        </p:nvSpPr>
        <p:spPr>
          <a:xfrm>
            <a:off x="314236" y="6193779"/>
            <a:ext cx="8494802" cy="123111"/>
          </a:xfrm>
        </p:spPr>
        <p:txBody>
          <a:bodyPr anchor="b" anchorCtr="0">
            <a:spAutoFit/>
          </a:bodyPr>
          <a:lstStyle>
            <a:lvl1pPr>
              <a:defRPr sz="800" b="0"/>
            </a:lvl1pPr>
          </a:lstStyle>
          <a:p>
            <a:pPr lvl="0"/>
            <a:r>
              <a:rPr lang="en-GB" dirty="0" smtClean="0"/>
              <a:t>Insert source or footnote text here</a:t>
            </a:r>
            <a:endParaRPr lang="en-GB" dirty="0"/>
          </a:p>
        </p:txBody>
      </p:sp>
      <p:sp>
        <p:nvSpPr>
          <p:cNvPr id="5" name="Title 7"/>
          <p:cNvSpPr>
            <a:spLocks noGrp="1"/>
          </p:cNvSpPr>
          <p:nvPr>
            <p:ph type="title" hasCustomPrompt="1"/>
          </p:nvPr>
        </p:nvSpPr>
        <p:spPr>
          <a:xfrm>
            <a:off x="310654" y="162593"/>
            <a:ext cx="7469457" cy="596469"/>
          </a:xfrm>
        </p:spPr>
        <p:txBody>
          <a:bodyPr/>
          <a:lstStyle>
            <a:lvl1pPr>
              <a:lnSpc>
                <a:spcPts val="2000"/>
              </a:lnSpc>
              <a:defRPr sz="1800" b="1" baseline="0">
                <a:solidFill>
                  <a:srgbClr val="00467F"/>
                </a:solidFill>
              </a:defRPr>
            </a:lvl1pPr>
          </a:lstStyle>
          <a:p>
            <a:r>
              <a:rPr lang="en-GB" dirty="0" smtClean="0"/>
              <a:t>Slide title - use sentence case (18pt Bold)</a:t>
            </a:r>
            <a:endParaRPr dirty="0"/>
          </a:p>
        </p:txBody>
      </p:sp>
    </p:spTree>
    <p:extLst>
      <p:ext uri="{BB962C8B-B14F-4D97-AF65-F5344CB8AC3E}">
        <p14:creationId xmlns:p14="http://schemas.microsoft.com/office/powerpoint/2010/main" val="38801016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Shares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a:spLocks noGrp="1"/>
          </p:cNvSpPr>
          <p:nvPr>
            <p:ph type="ctrTitle" hasCustomPrompt="1"/>
          </p:nvPr>
        </p:nvSpPr>
        <p:spPr>
          <a:xfrm>
            <a:off x="1534258" y="1569015"/>
            <a:ext cx="6290866" cy="880241"/>
          </a:xfrm>
        </p:spPr>
        <p:txBody>
          <a:bodyPr lIns="0" tIns="0" rIns="0" bIns="0" anchor="b" anchorCtr="0">
            <a:noAutofit/>
          </a:bodyPr>
          <a:lstStyle>
            <a:lvl1pPr>
              <a:defRPr sz="2600" b="1" baseline="0">
                <a:solidFill>
                  <a:schemeClr val="bg1"/>
                </a:solidFill>
                <a:latin typeface="+mj-lt"/>
                <a:ea typeface="Tahoma" pitchFamily="34" charset="0"/>
                <a:cs typeface="Tahoma" pitchFamily="34" charset="0"/>
              </a:defRPr>
            </a:lvl1pPr>
          </a:lstStyle>
          <a:p>
            <a:r>
              <a:rPr dirty="0"/>
              <a:t>Presentation </a:t>
            </a:r>
            <a:r>
              <a:rPr lang="en-US" dirty="0" smtClean="0"/>
              <a:t>T</a:t>
            </a:r>
            <a:r>
              <a:rPr dirty="0" smtClean="0"/>
              <a:t>itle </a:t>
            </a:r>
            <a:r>
              <a:rPr lang="en-US" dirty="0" smtClean="0"/>
              <a:t>H</a:t>
            </a:r>
            <a:r>
              <a:rPr dirty="0" smtClean="0"/>
              <a:t>ere </a:t>
            </a:r>
            <a:r>
              <a:rPr dirty="0"/>
              <a:t>(26pt Bold)</a:t>
            </a:r>
          </a:p>
        </p:txBody>
      </p:sp>
      <p:sp>
        <p:nvSpPr>
          <p:cNvPr id="15" name="Text Placeholder 4"/>
          <p:cNvSpPr>
            <a:spLocks noGrp="1"/>
          </p:cNvSpPr>
          <p:nvPr>
            <p:ph type="body" sz="quarter" idx="11" hasCustomPrompt="1"/>
          </p:nvPr>
        </p:nvSpPr>
        <p:spPr>
          <a:xfrm>
            <a:off x="1534258" y="2556947"/>
            <a:ext cx="6290866" cy="276999"/>
          </a:xfrm>
          <a:prstGeom prst="rect">
            <a:avLst/>
          </a:prstGeom>
        </p:spPr>
        <p:txBody>
          <a:bodyPr lIns="0" tIns="0" rIns="0" bIns="0" anchor="t" anchorCtr="0">
            <a:noAutofit/>
          </a:bodyPr>
          <a:lstStyle>
            <a:lvl1pPr>
              <a:defRPr sz="1800" b="1">
                <a:solidFill>
                  <a:schemeClr val="bg1"/>
                </a:solidFill>
                <a:latin typeface="+mj-lt"/>
              </a:defRPr>
            </a:lvl1pPr>
          </a:lstStyle>
          <a:p>
            <a:pPr lvl="0"/>
            <a:r>
              <a:rPr/>
              <a:t>Presenter Name / Title here (18pt Bold)</a:t>
            </a:r>
          </a:p>
        </p:txBody>
      </p:sp>
      <p:sp>
        <p:nvSpPr>
          <p:cNvPr id="10" name="Footer Placeholder 3"/>
          <p:cNvSpPr>
            <a:spLocks noGrp="1"/>
          </p:cNvSpPr>
          <p:nvPr>
            <p:ph type="ftr" sz="quarter" idx="10"/>
          </p:nvPr>
        </p:nvSpPr>
        <p:spPr>
          <a:xfrm>
            <a:off x="912871" y="6100465"/>
            <a:ext cx="5678051" cy="224954"/>
          </a:xfrm>
          <a:prstGeom prst="rect">
            <a:avLst/>
          </a:prstGeom>
        </p:spPr>
        <p:txBody>
          <a:bodyPr lIns="0" rIns="0" anchor="b" anchorCtr="0"/>
          <a:lstStyle>
            <a:lvl1pPr algn="l">
              <a:defRPr>
                <a:solidFill>
                  <a:schemeClr val="tx2"/>
                </a:solidFill>
              </a:defRPr>
            </a:lvl1pPr>
          </a:lstStyle>
          <a:p>
            <a:r>
              <a:rPr lang="en-US" smtClean="0"/>
              <a:t>For professional clients / qualified investors only</a:t>
            </a:r>
            <a:endParaRPr/>
          </a:p>
        </p:txBody>
      </p:sp>
      <p:sp>
        <p:nvSpPr>
          <p:cNvPr id="9" name="Text Placeholder 3"/>
          <p:cNvSpPr>
            <a:spLocks noGrp="1"/>
          </p:cNvSpPr>
          <p:nvPr>
            <p:ph type="body" sz="quarter" idx="12" hasCustomPrompt="1"/>
          </p:nvPr>
        </p:nvSpPr>
        <p:spPr>
          <a:xfrm>
            <a:off x="1534258" y="4814913"/>
            <a:ext cx="4019471" cy="215444"/>
          </a:xfrm>
        </p:spPr>
        <p:txBody>
          <a:bodyPr>
            <a:spAutoFit/>
          </a:bodyPr>
          <a:lstStyle>
            <a:lvl1pPr>
              <a:defRPr b="0">
                <a:solidFill>
                  <a:schemeClr val="bg1"/>
                </a:solidFill>
                <a:latin typeface="+mn-lt"/>
              </a:defRPr>
            </a:lvl1pPr>
          </a:lstStyle>
          <a:p>
            <a:pPr lvl="0"/>
            <a:r>
              <a:rPr/>
              <a:t>Date (14 pt)</a:t>
            </a:r>
          </a:p>
        </p:txBody>
      </p:sp>
    </p:spTree>
    <p:extLst>
      <p:ext uri="{BB962C8B-B14F-4D97-AF65-F5344CB8AC3E}">
        <p14:creationId xmlns:p14="http://schemas.microsoft.com/office/powerpoint/2010/main" val="73003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4" name="Footer Placeholder 3"/>
          <p:cNvSpPr>
            <a:spLocks noGrp="1"/>
          </p:cNvSpPr>
          <p:nvPr>
            <p:ph type="ftr" sz="quarter" idx="14"/>
          </p:nvPr>
        </p:nvSpPr>
        <p:spPr/>
        <p:txBody>
          <a:bodyPr/>
          <a:lstStyle/>
          <a:p>
            <a:r>
              <a:rPr lang="en-US" smtClean="0"/>
              <a:t>For professional clients / qualified investors only</a:t>
            </a:r>
            <a:endParaRPr/>
          </a:p>
        </p:txBody>
      </p:sp>
      <p:sp>
        <p:nvSpPr>
          <p:cNvPr id="6" name="Text Placeholder 5"/>
          <p:cNvSpPr>
            <a:spLocks noGrp="1"/>
          </p:cNvSpPr>
          <p:nvPr>
            <p:ph type="body" sz="quarter" idx="15" hasCustomPrompt="1"/>
          </p:nvPr>
        </p:nvSpPr>
        <p:spPr>
          <a:xfrm>
            <a:off x="304800" y="1090295"/>
            <a:ext cx="8534400" cy="4937125"/>
          </a:xfrm>
        </p:spPr>
        <p:txBody>
          <a:bodyPr/>
          <a:lstStyle>
            <a:lvl1pPr>
              <a:defRPr/>
            </a:lvl1pPr>
          </a:lstStyle>
          <a:p>
            <a:pPr lvl="0"/>
            <a:r>
              <a:rPr/>
              <a:t>Click to add text – (14pt Bold). To apply bullets go to the increase / decrease list level button on the home tab.</a:t>
            </a:r>
          </a:p>
          <a:p>
            <a:pPr lvl="1"/>
            <a:r>
              <a:rPr/>
              <a:t>Second level</a:t>
            </a:r>
          </a:p>
          <a:p>
            <a:pPr lvl="2"/>
            <a:r>
              <a:rPr/>
              <a:t>Third level</a:t>
            </a:r>
          </a:p>
          <a:p>
            <a:pPr lvl="3"/>
            <a:r>
              <a:rPr/>
              <a:t>Fourth level</a:t>
            </a:r>
          </a:p>
          <a:p>
            <a:pPr lvl="4"/>
            <a:r>
              <a:rPr/>
              <a:t>Fifth level</a:t>
            </a:r>
          </a:p>
        </p:txBody>
      </p:sp>
    </p:spTree>
    <p:extLst>
      <p:ext uri="{BB962C8B-B14F-4D97-AF65-F5344CB8AC3E}">
        <p14:creationId xmlns:p14="http://schemas.microsoft.com/office/powerpoint/2010/main" val="340382204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a:p>
        </p:txBody>
      </p:sp>
      <p:sp>
        <p:nvSpPr>
          <p:cNvPr id="2" name="Slide Number Placeholder 1"/>
          <p:cNvSpPr>
            <a:spLocks noGrp="1"/>
          </p:cNvSpPr>
          <p:nvPr>
            <p:ph type="sldNum" sz="quarter" idx="13"/>
          </p:nvPr>
        </p:nvSpPr>
        <p:spPr/>
        <p:txBody>
          <a:bodyPr/>
          <a:lstStyle/>
          <a:p>
            <a:fld id="{C0531ADF-2191-45C5-9D71-08764BF86A6F}" type="slidenum">
              <a:rPr/>
              <a:pPr/>
              <a:t>‹#›</a:t>
            </a:fld>
            <a:endParaRPr/>
          </a:p>
        </p:txBody>
      </p:sp>
      <p:sp>
        <p:nvSpPr>
          <p:cNvPr id="6" name="Footer Placeholder 5"/>
          <p:cNvSpPr>
            <a:spLocks noGrp="1"/>
          </p:cNvSpPr>
          <p:nvPr>
            <p:ph type="ftr" sz="quarter" idx="14"/>
          </p:nvPr>
        </p:nvSpPr>
        <p:spPr/>
        <p:txBody>
          <a:bodyPr/>
          <a:lstStyle/>
          <a:p>
            <a:r>
              <a:rPr lang="en-US" smtClean="0"/>
              <a:t>For professional clients / qualified investors only</a:t>
            </a:r>
            <a:endParaRPr/>
          </a:p>
        </p:txBody>
      </p:sp>
    </p:spTree>
    <p:extLst>
      <p:ext uri="{BB962C8B-B14F-4D97-AF65-F5344CB8AC3E}">
        <p14:creationId xmlns:p14="http://schemas.microsoft.com/office/powerpoint/2010/main" val="14952547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2" name="Slide Number Placeholder 1"/>
          <p:cNvSpPr>
            <a:spLocks noGrp="1"/>
          </p:cNvSpPr>
          <p:nvPr>
            <p:ph type="sldNum" sz="quarter" idx="18"/>
          </p:nvPr>
        </p:nvSpPr>
        <p:spPr/>
        <p:txBody>
          <a:bodyPr/>
          <a:lstStyle/>
          <a:p>
            <a:fld id="{C0531ADF-2191-45C5-9D71-08764BF86A6F}" type="slidenum">
              <a:rPr/>
              <a:pPr/>
              <a:t>‹#›</a:t>
            </a:fld>
            <a:endParaRPr/>
          </a:p>
        </p:txBody>
      </p:sp>
      <p:sp>
        <p:nvSpPr>
          <p:cNvPr id="4" name="Footer Placeholder 3"/>
          <p:cNvSpPr>
            <a:spLocks noGrp="1"/>
          </p:cNvSpPr>
          <p:nvPr>
            <p:ph type="ftr" sz="quarter" idx="19"/>
          </p:nvPr>
        </p:nvSpPr>
        <p:spPr/>
        <p:txBody>
          <a:bodyPr/>
          <a:lstStyle/>
          <a:p>
            <a:r>
              <a:rPr lang="en-US" smtClean="0"/>
              <a:t>For professional clients / qualified investors only</a:t>
            </a:r>
            <a:endParaRPr/>
          </a:p>
        </p:txBody>
      </p:sp>
      <p:sp>
        <p:nvSpPr>
          <p:cNvPr id="15" name="Content Placeholder 2"/>
          <p:cNvSpPr>
            <a:spLocks noGrp="1"/>
          </p:cNvSpPr>
          <p:nvPr>
            <p:ph sz="quarter" idx="16" hasCustomPrompt="1"/>
          </p:nvPr>
        </p:nvSpPr>
        <p:spPr>
          <a:xfrm>
            <a:off x="4760976" y="1085851"/>
            <a:ext cx="4078224" cy="4933949"/>
          </a:xfrm>
        </p:spPr>
        <p:txBody>
          <a:bodyPr/>
          <a:lstStyle/>
          <a:p>
            <a:pPr lvl="0"/>
            <a:r>
              <a:rPr/>
              <a:t>Click to add text – (14pt Bold). To apply bullets go to the increase / decrease list level button on the home tab.</a:t>
            </a:r>
          </a:p>
          <a:p>
            <a:pPr lvl="1"/>
            <a:r>
              <a:rPr/>
              <a:t>Second level</a:t>
            </a:r>
          </a:p>
          <a:p>
            <a:pPr lvl="2"/>
            <a:r>
              <a:rPr/>
              <a:t>Third level</a:t>
            </a:r>
          </a:p>
          <a:p>
            <a:pPr lvl="3"/>
            <a:r>
              <a:rPr/>
              <a:t>Fourth level</a:t>
            </a:r>
          </a:p>
          <a:p>
            <a:pPr lvl="4"/>
            <a:r>
              <a:rPr/>
              <a:t>Fifth level</a:t>
            </a:r>
          </a:p>
        </p:txBody>
      </p:sp>
      <p:sp>
        <p:nvSpPr>
          <p:cNvPr id="13" name="Content Placeholder 1"/>
          <p:cNvSpPr>
            <a:spLocks noGrp="1"/>
          </p:cNvSpPr>
          <p:nvPr>
            <p:ph sz="quarter" idx="15" hasCustomPrompt="1"/>
          </p:nvPr>
        </p:nvSpPr>
        <p:spPr>
          <a:xfrm>
            <a:off x="304800" y="1085851"/>
            <a:ext cx="4082300" cy="4933949"/>
          </a:xfrm>
        </p:spPr>
        <p:txBody>
          <a:bodyPr/>
          <a:lstStyle/>
          <a:p>
            <a:pPr lvl="0"/>
            <a:r>
              <a:rPr/>
              <a:t>Click to add text – (14pt Bold). To apply bullets go to the increase / decrease list level button on the home tab.</a:t>
            </a:r>
          </a:p>
          <a:p>
            <a:pPr lvl="1"/>
            <a:r>
              <a:rPr/>
              <a:t>Second level</a:t>
            </a:r>
          </a:p>
          <a:p>
            <a:pPr lvl="2"/>
            <a:r>
              <a:rPr/>
              <a:t>Third level</a:t>
            </a:r>
          </a:p>
          <a:p>
            <a:pPr lvl="3"/>
            <a:r>
              <a:rPr/>
              <a:t>Fourth level</a:t>
            </a:r>
          </a:p>
          <a:p>
            <a:pPr lvl="4"/>
            <a:r>
              <a:rPr/>
              <a:t>Fifth level</a:t>
            </a:r>
          </a:p>
        </p:txBody>
      </p:sp>
    </p:spTree>
    <p:extLst>
      <p:ext uri="{BB962C8B-B14F-4D97-AF65-F5344CB8AC3E}">
        <p14:creationId xmlns:p14="http://schemas.microsoft.com/office/powerpoint/2010/main" val="103665999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 table Layout">
    <p:spTree>
      <p:nvGrpSpPr>
        <p:cNvPr id="1" name=""/>
        <p:cNvGrpSpPr/>
        <p:nvPr/>
      </p:nvGrpSpPr>
      <p:grpSpPr>
        <a:xfrm>
          <a:off x="0" y="0"/>
          <a:ext cx="0" cy="0"/>
          <a:chOff x="0" y="0"/>
          <a:chExt cx="0" cy="0"/>
        </a:xfrm>
      </p:grpSpPr>
      <p:sp>
        <p:nvSpPr>
          <p:cNvPr id="6" name="Title 5"/>
          <p:cNvSpPr>
            <a:spLocks noGrp="1"/>
          </p:cNvSpPr>
          <p:nvPr>
            <p:ph type="title"/>
          </p:nvPr>
        </p:nvSpPr>
        <p:spPr>
          <a:xfrm>
            <a:off x="304800" y="149369"/>
            <a:ext cx="8534400" cy="603179"/>
          </a:xfrm>
        </p:spPr>
        <p:txBody>
          <a:bodyPr/>
          <a:lstStyle/>
          <a:p>
            <a:r>
              <a:rPr lang="en-US" smtClean="0"/>
              <a:t>Click to edit Master title style</a:t>
            </a:r>
            <a:endParaRPr/>
          </a:p>
        </p:txBody>
      </p:sp>
      <p:sp>
        <p:nvSpPr>
          <p:cNvPr id="4" name="Content Placeholder 3"/>
          <p:cNvSpPr>
            <a:spLocks noGrp="1"/>
          </p:cNvSpPr>
          <p:nvPr>
            <p:ph sz="quarter" idx="13" hasCustomPrompt="1"/>
          </p:nvPr>
        </p:nvSpPr>
        <p:spPr>
          <a:xfrm>
            <a:off x="733426" y="1895475"/>
            <a:ext cx="7662862" cy="4124325"/>
          </a:xfrm>
        </p:spPr>
        <p:txBody>
          <a:bodyPr/>
          <a:lstStyle>
            <a:lvl1pPr>
              <a:defRPr/>
            </a:lvl1pPr>
          </a:lstStyle>
          <a:p>
            <a:pPr lvl="0"/>
            <a:r>
              <a:rPr/>
              <a:t>Click on the icon to insert content</a:t>
            </a:r>
          </a:p>
        </p:txBody>
      </p:sp>
      <p:sp>
        <p:nvSpPr>
          <p:cNvPr id="11" name="Text Placeholder 6"/>
          <p:cNvSpPr>
            <a:spLocks noGrp="1"/>
          </p:cNvSpPr>
          <p:nvPr>
            <p:ph type="body" sz="quarter" idx="14" hasCustomPrompt="1"/>
          </p:nvPr>
        </p:nvSpPr>
        <p:spPr>
          <a:xfrm>
            <a:off x="304799" y="1082675"/>
            <a:ext cx="8531352" cy="324000"/>
          </a:xfrm>
          <a:solidFill>
            <a:srgbClr val="CFD4D8"/>
          </a:solidFill>
        </p:spPr>
        <p:txBody>
          <a:bodyPr lIns="90000" tIns="36000" rIns="90000" bIns="36000" anchor="ctr" anchorCtr="0"/>
          <a:lstStyle>
            <a:lvl1pPr>
              <a:defRPr baseline="0"/>
            </a:lvl1pPr>
          </a:lstStyle>
          <a:p>
            <a:pPr lvl="0"/>
            <a:r>
              <a:rPr/>
              <a:t>Enter your chart / table title here (14pt Bold)</a:t>
            </a:r>
          </a:p>
        </p:txBody>
      </p:sp>
      <p:sp>
        <p:nvSpPr>
          <p:cNvPr id="2" name="Slide Number Placeholder 1"/>
          <p:cNvSpPr>
            <a:spLocks noGrp="1"/>
          </p:cNvSpPr>
          <p:nvPr>
            <p:ph type="sldNum" sz="quarter" idx="15"/>
          </p:nvPr>
        </p:nvSpPr>
        <p:spPr/>
        <p:txBody>
          <a:bodyPr/>
          <a:lstStyle/>
          <a:p>
            <a:fld id="{C0531ADF-2191-45C5-9D71-08764BF86A6F}" type="slidenum">
              <a:rPr/>
              <a:pPr/>
              <a:t>‹#›</a:t>
            </a:fld>
            <a:endParaRPr/>
          </a:p>
        </p:txBody>
      </p:sp>
      <p:sp>
        <p:nvSpPr>
          <p:cNvPr id="5" name="Footer Placeholder 4"/>
          <p:cNvSpPr>
            <a:spLocks noGrp="1"/>
          </p:cNvSpPr>
          <p:nvPr>
            <p:ph type="ftr" sz="quarter" idx="16"/>
          </p:nvPr>
        </p:nvSpPr>
        <p:spPr/>
        <p:txBody>
          <a:bodyPr/>
          <a:lstStyle/>
          <a:p>
            <a:r>
              <a:rPr lang="en-US" smtClean="0"/>
              <a:t>For professional clients / qualified investors only</a:t>
            </a:r>
            <a:endParaRPr/>
          </a:p>
        </p:txBody>
      </p:sp>
    </p:spTree>
    <p:extLst>
      <p:ext uri="{BB962C8B-B14F-4D97-AF65-F5344CB8AC3E}">
        <p14:creationId xmlns:p14="http://schemas.microsoft.com/office/powerpoint/2010/main" val="8442230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Chart / Table">
    <p:spTree>
      <p:nvGrpSpPr>
        <p:cNvPr id="1" name=""/>
        <p:cNvGrpSpPr/>
        <p:nvPr/>
      </p:nvGrpSpPr>
      <p:grpSpPr>
        <a:xfrm>
          <a:off x="0" y="0"/>
          <a:ext cx="0" cy="0"/>
          <a:chOff x="0" y="0"/>
          <a:chExt cx="0" cy="0"/>
        </a:xfrm>
      </p:grpSpPr>
      <p:sp>
        <p:nvSpPr>
          <p:cNvPr id="3" name="Title 2"/>
          <p:cNvSpPr>
            <a:spLocks noGrp="1"/>
          </p:cNvSpPr>
          <p:nvPr>
            <p:ph type="title"/>
          </p:nvPr>
        </p:nvSpPr>
        <p:spPr>
          <a:xfrm>
            <a:off x="304800" y="149369"/>
            <a:ext cx="8534400" cy="603179"/>
          </a:xfrm>
        </p:spPr>
        <p:txBody>
          <a:bodyPr/>
          <a:lstStyle/>
          <a:p>
            <a:r>
              <a:rPr lang="en-US" smtClean="0"/>
              <a:t>Click to edit Master title style</a:t>
            </a:r>
            <a:endParaRPr/>
          </a:p>
        </p:txBody>
      </p:sp>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en-US" smtClean="0"/>
              <a:t>For professional clients / qualified investors only</a:t>
            </a:r>
            <a:endParaRPr/>
          </a:p>
        </p:txBody>
      </p:sp>
      <p:sp>
        <p:nvSpPr>
          <p:cNvPr id="10" name="source 2"/>
          <p:cNvSpPr>
            <a:spLocks noGrp="1"/>
          </p:cNvSpPr>
          <p:nvPr>
            <p:ph type="body" sz="quarter" idx="17" hasCustomPrompt="1"/>
          </p:nvPr>
        </p:nvSpPr>
        <p:spPr>
          <a:xfrm>
            <a:off x="4760976" y="6206090"/>
            <a:ext cx="4078224" cy="110800"/>
          </a:xfrm>
        </p:spPr>
        <p:txBody>
          <a:bodyPr anchor="b" anchorCtr="0">
            <a:spAutoFit/>
          </a:bodyPr>
          <a:lstStyle>
            <a:lvl1pPr>
              <a:lnSpc>
                <a:spcPct val="90000"/>
              </a:lnSpc>
              <a:spcBef>
                <a:spcPts val="0"/>
              </a:spcBef>
              <a:defRPr sz="800" b="0"/>
            </a:lvl1pPr>
          </a:lstStyle>
          <a:p>
            <a:pPr lvl="0"/>
            <a:r>
              <a:rPr/>
              <a:t>Insert source or footnote text here</a:t>
            </a:r>
          </a:p>
        </p:txBody>
      </p:sp>
      <p:sp>
        <p:nvSpPr>
          <p:cNvPr id="15" name="Content Placeholder 2"/>
          <p:cNvSpPr>
            <a:spLocks noGrp="1"/>
          </p:cNvSpPr>
          <p:nvPr>
            <p:ph sz="quarter" idx="16" hasCustomPrompt="1"/>
          </p:nvPr>
        </p:nvSpPr>
        <p:spPr>
          <a:xfrm>
            <a:off x="4760976" y="1547178"/>
            <a:ext cx="4078224" cy="4472621"/>
          </a:xfrm>
        </p:spPr>
        <p:txBody>
          <a:bodyPr/>
          <a:lstStyle>
            <a:lvl1pPr>
              <a:defRPr sz="1200"/>
            </a:lvl1pPr>
          </a:lstStyle>
          <a:p>
            <a:pPr lvl="0"/>
            <a:r>
              <a:rPr/>
              <a:t>Click on the icon to insert content</a:t>
            </a:r>
          </a:p>
        </p:txBody>
      </p:sp>
      <p:sp>
        <p:nvSpPr>
          <p:cNvPr id="14" name="Text Placeholder 2"/>
          <p:cNvSpPr>
            <a:spLocks noGrp="1"/>
          </p:cNvSpPr>
          <p:nvPr>
            <p:ph type="body" sz="quarter" idx="33" hasCustomPrompt="1"/>
          </p:nvPr>
        </p:nvSpPr>
        <p:spPr>
          <a:xfrm>
            <a:off x="4760976" y="1083600"/>
            <a:ext cx="4078224" cy="324000"/>
          </a:xfrm>
          <a:solidFill>
            <a:srgbClr val="CFD4D8"/>
          </a:solidFill>
        </p:spPr>
        <p:txBody>
          <a:bodyPr lIns="90000" tIns="36000" rIns="90000" bIns="36000" anchor="ctr" anchorCtr="0"/>
          <a:lstStyle>
            <a:lvl1pPr>
              <a:defRPr sz="1200" baseline="0"/>
            </a:lvl1pPr>
          </a:lstStyle>
          <a:p>
            <a:pPr lvl="0"/>
            <a:r>
              <a:rPr/>
              <a:t>Enter your chart / table title here (12pt Bold)</a:t>
            </a:r>
          </a:p>
        </p:txBody>
      </p:sp>
      <p:sp>
        <p:nvSpPr>
          <p:cNvPr id="13" name="Content Placeholder 1"/>
          <p:cNvSpPr>
            <a:spLocks noGrp="1"/>
          </p:cNvSpPr>
          <p:nvPr>
            <p:ph sz="quarter" idx="15" hasCustomPrompt="1"/>
          </p:nvPr>
        </p:nvSpPr>
        <p:spPr>
          <a:xfrm>
            <a:off x="304800" y="1085851"/>
            <a:ext cx="4082300" cy="4924568"/>
          </a:xfrm>
        </p:spPr>
        <p:txBody>
          <a:bodyPr/>
          <a:lstStyle/>
          <a:p>
            <a:pPr lvl="0"/>
            <a:r>
              <a:rPr/>
              <a:t>Click to add text – (14pt Bold). To apply bullets go to the increase / decrease list level button on the home tab.</a:t>
            </a:r>
          </a:p>
          <a:p>
            <a:pPr lvl="1"/>
            <a:r>
              <a:rPr/>
              <a:t>Second level</a:t>
            </a:r>
          </a:p>
          <a:p>
            <a:pPr lvl="2"/>
            <a:r>
              <a:rPr/>
              <a:t>Third level</a:t>
            </a:r>
          </a:p>
          <a:p>
            <a:pPr lvl="3"/>
            <a:r>
              <a:rPr/>
              <a:t>Fourth level</a:t>
            </a:r>
          </a:p>
          <a:p>
            <a:pPr lvl="4"/>
            <a:r>
              <a:rPr/>
              <a:t>Fifth level</a:t>
            </a:r>
          </a:p>
        </p:txBody>
      </p:sp>
    </p:spTree>
    <p:extLst>
      <p:ext uri="{BB962C8B-B14F-4D97-AF65-F5344CB8AC3E}">
        <p14:creationId xmlns:p14="http://schemas.microsoft.com/office/powerpoint/2010/main" val="399822237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and Chart / Table">
    <p:spTree>
      <p:nvGrpSpPr>
        <p:cNvPr id="1" name=""/>
        <p:cNvGrpSpPr/>
        <p:nvPr/>
      </p:nvGrpSpPr>
      <p:grpSpPr>
        <a:xfrm>
          <a:off x="0" y="0"/>
          <a:ext cx="0" cy="0"/>
          <a:chOff x="0" y="0"/>
          <a:chExt cx="0" cy="0"/>
        </a:xfrm>
      </p:grpSpPr>
      <p:sp>
        <p:nvSpPr>
          <p:cNvPr id="6" name="Title 5"/>
          <p:cNvSpPr>
            <a:spLocks noGrp="1"/>
          </p:cNvSpPr>
          <p:nvPr>
            <p:ph type="title"/>
          </p:nvPr>
        </p:nvSpPr>
        <p:spPr>
          <a:xfrm>
            <a:off x="304800" y="149369"/>
            <a:ext cx="8534400" cy="603179"/>
          </a:xfrm>
        </p:spPr>
        <p:txBody>
          <a:bodyPr/>
          <a:lstStyle/>
          <a:p>
            <a:r>
              <a:rPr lang="en-US" smtClean="0"/>
              <a:t>Click to edit Master title style</a:t>
            </a:r>
            <a:endParaRPr/>
          </a:p>
        </p:txBody>
      </p:sp>
      <p:sp>
        <p:nvSpPr>
          <p:cNvPr id="2" name="Slide Number Placeholder 1"/>
          <p:cNvSpPr>
            <a:spLocks noGrp="1"/>
          </p:cNvSpPr>
          <p:nvPr>
            <p:ph type="sldNum" sz="quarter" idx="34"/>
          </p:nvPr>
        </p:nvSpPr>
        <p:spPr/>
        <p:txBody>
          <a:bodyPr/>
          <a:lstStyle/>
          <a:p>
            <a:fld id="{C0531ADF-2191-45C5-9D71-08764BF86A6F}" type="slidenum">
              <a:rPr/>
              <a:pPr/>
              <a:t>‹#›</a:t>
            </a:fld>
            <a:endParaRPr/>
          </a:p>
        </p:txBody>
      </p:sp>
      <p:sp>
        <p:nvSpPr>
          <p:cNvPr id="5" name="Footer Placeholder 4"/>
          <p:cNvSpPr>
            <a:spLocks noGrp="1"/>
          </p:cNvSpPr>
          <p:nvPr>
            <p:ph type="ftr" sz="quarter" idx="35"/>
          </p:nvPr>
        </p:nvSpPr>
        <p:spPr/>
        <p:txBody>
          <a:bodyPr/>
          <a:lstStyle/>
          <a:p>
            <a:r>
              <a:rPr lang="en-US" smtClean="0"/>
              <a:t>For professional clients / qualified investors only</a:t>
            </a:r>
            <a:endParaRPr/>
          </a:p>
        </p:txBody>
      </p:sp>
      <p:sp>
        <p:nvSpPr>
          <p:cNvPr id="11" name="source 3"/>
          <p:cNvSpPr>
            <a:spLocks noGrp="1"/>
          </p:cNvSpPr>
          <p:nvPr>
            <p:ph type="body" sz="quarter" idx="17" hasCustomPrompt="1"/>
          </p:nvPr>
        </p:nvSpPr>
        <p:spPr>
          <a:xfrm>
            <a:off x="4760976" y="6206090"/>
            <a:ext cx="4078224" cy="110800"/>
          </a:xfrm>
        </p:spPr>
        <p:txBody>
          <a:bodyPr anchor="b" anchorCtr="0">
            <a:spAutoFit/>
          </a:bodyPr>
          <a:lstStyle>
            <a:lvl1pPr>
              <a:lnSpc>
                <a:spcPct val="90000"/>
              </a:lnSpc>
              <a:spcBef>
                <a:spcPts val="0"/>
              </a:spcBef>
              <a:defRPr sz="800" b="0"/>
            </a:lvl1pPr>
          </a:lstStyle>
          <a:p>
            <a:pPr lvl="0"/>
            <a:r>
              <a:rPr/>
              <a:t>Insert source or footnote text here</a:t>
            </a:r>
          </a:p>
        </p:txBody>
      </p:sp>
      <p:sp>
        <p:nvSpPr>
          <p:cNvPr id="15" name="Content Placeholder 3"/>
          <p:cNvSpPr>
            <a:spLocks noGrp="1"/>
          </p:cNvSpPr>
          <p:nvPr>
            <p:ph sz="quarter" idx="16" hasCustomPrompt="1"/>
          </p:nvPr>
        </p:nvSpPr>
        <p:spPr>
          <a:xfrm>
            <a:off x="4760976" y="1547178"/>
            <a:ext cx="4078224" cy="4472621"/>
          </a:xfrm>
        </p:spPr>
        <p:txBody>
          <a:bodyPr/>
          <a:lstStyle>
            <a:lvl1pPr>
              <a:defRPr sz="1200"/>
            </a:lvl1pPr>
          </a:lstStyle>
          <a:p>
            <a:pPr lvl="0"/>
            <a:r>
              <a:rPr/>
              <a:t>Click on the icon to insert content</a:t>
            </a:r>
          </a:p>
        </p:txBody>
      </p:sp>
      <p:sp>
        <p:nvSpPr>
          <p:cNvPr id="14" name="Text Placeholder 3"/>
          <p:cNvSpPr>
            <a:spLocks noGrp="1"/>
          </p:cNvSpPr>
          <p:nvPr>
            <p:ph type="body" sz="quarter" idx="33" hasCustomPrompt="1"/>
          </p:nvPr>
        </p:nvSpPr>
        <p:spPr>
          <a:xfrm>
            <a:off x="4760976" y="1083600"/>
            <a:ext cx="4078224" cy="324000"/>
          </a:xfrm>
          <a:solidFill>
            <a:srgbClr val="CFD4D8"/>
          </a:solidFill>
        </p:spPr>
        <p:txBody>
          <a:bodyPr lIns="90000" tIns="36000" rIns="90000" bIns="36000" anchor="ctr" anchorCtr="0"/>
          <a:lstStyle>
            <a:lvl1pPr>
              <a:defRPr sz="1200" baseline="0"/>
            </a:lvl1pPr>
          </a:lstStyle>
          <a:p>
            <a:pPr lvl="0"/>
            <a:r>
              <a:rPr/>
              <a:t>Enter your chart / table title here (12pt Bold)</a:t>
            </a:r>
          </a:p>
        </p:txBody>
      </p:sp>
      <p:sp>
        <p:nvSpPr>
          <p:cNvPr id="12" name="source 2"/>
          <p:cNvSpPr>
            <a:spLocks noGrp="1"/>
          </p:cNvSpPr>
          <p:nvPr>
            <p:ph type="body" sz="quarter" idx="12" hasCustomPrompt="1"/>
          </p:nvPr>
        </p:nvSpPr>
        <p:spPr>
          <a:xfrm>
            <a:off x="304800" y="6206090"/>
            <a:ext cx="4078224" cy="110800"/>
          </a:xfrm>
        </p:spPr>
        <p:txBody>
          <a:bodyPr anchor="b" anchorCtr="0">
            <a:spAutoFit/>
          </a:bodyPr>
          <a:lstStyle>
            <a:lvl1pPr>
              <a:lnSpc>
                <a:spcPct val="90000"/>
              </a:lnSpc>
              <a:spcBef>
                <a:spcPts val="0"/>
              </a:spcBef>
              <a:defRPr sz="800" b="0"/>
            </a:lvl1pPr>
          </a:lstStyle>
          <a:p>
            <a:pPr lvl="0"/>
            <a:r>
              <a:rPr/>
              <a:t>Insert source or footnote text here</a:t>
            </a:r>
          </a:p>
        </p:txBody>
      </p:sp>
      <p:sp>
        <p:nvSpPr>
          <p:cNvPr id="13" name="Content Placeholder 2"/>
          <p:cNvSpPr>
            <a:spLocks noGrp="1"/>
          </p:cNvSpPr>
          <p:nvPr>
            <p:ph sz="quarter" idx="15" hasCustomPrompt="1"/>
          </p:nvPr>
        </p:nvSpPr>
        <p:spPr>
          <a:xfrm>
            <a:off x="304800" y="1547177"/>
            <a:ext cx="4082300" cy="4463241"/>
          </a:xfrm>
        </p:spPr>
        <p:txBody>
          <a:bodyPr vert="horz" lIns="0" tIns="0" rIns="0" bIns="0" rtlCol="0">
            <a:noAutofit/>
          </a:bodyPr>
          <a:lstStyle>
            <a:lvl1pPr>
              <a:defRPr sz="1200"/>
            </a:lvl1pPr>
            <a:lvl2pPr>
              <a:defRPr/>
            </a:lvl2pPr>
            <a:lvl3pPr>
              <a:defRPr/>
            </a:lvl3pPr>
            <a:lvl4pPr>
              <a:defRPr/>
            </a:lvl4pPr>
            <a:lvl5pPr>
              <a:defRPr/>
            </a:lvl5pPr>
          </a:lstStyle>
          <a:p>
            <a:pPr lvl="0"/>
            <a:r>
              <a:rPr/>
              <a:t>Click on the icon to insert content.</a:t>
            </a:r>
          </a:p>
          <a:p>
            <a:pPr lvl="1"/>
            <a:r>
              <a:rPr/>
              <a:t>Second level</a:t>
            </a:r>
          </a:p>
          <a:p>
            <a:pPr lvl="2"/>
            <a:r>
              <a:rPr/>
              <a:t>Third level</a:t>
            </a:r>
          </a:p>
          <a:p>
            <a:pPr lvl="3"/>
            <a:r>
              <a:rPr/>
              <a:t>Fourth level</a:t>
            </a:r>
          </a:p>
          <a:p>
            <a:pPr lvl="4"/>
            <a:r>
              <a:rPr/>
              <a:t>Fifth level</a:t>
            </a:r>
          </a:p>
        </p:txBody>
      </p:sp>
      <p:sp>
        <p:nvSpPr>
          <p:cNvPr id="9" name="Text Placeholder 2"/>
          <p:cNvSpPr>
            <a:spLocks noGrp="1"/>
          </p:cNvSpPr>
          <p:nvPr>
            <p:ph type="body" sz="quarter" idx="36" hasCustomPrompt="1"/>
          </p:nvPr>
        </p:nvSpPr>
        <p:spPr>
          <a:xfrm>
            <a:off x="304800" y="1083600"/>
            <a:ext cx="4078224" cy="324000"/>
          </a:xfrm>
          <a:solidFill>
            <a:srgbClr val="CFD4D8"/>
          </a:solidFill>
        </p:spPr>
        <p:txBody>
          <a:bodyPr lIns="90000" tIns="36000" rIns="90000" bIns="36000" anchor="ctr" anchorCtr="0"/>
          <a:lstStyle>
            <a:lvl1pPr>
              <a:defRPr sz="1200" baseline="0"/>
            </a:lvl1pPr>
          </a:lstStyle>
          <a:p>
            <a:pPr lvl="0"/>
            <a:r>
              <a:rPr/>
              <a:t>Enter your chart / table title here (12pt Bold)</a:t>
            </a:r>
          </a:p>
        </p:txBody>
      </p:sp>
    </p:spTree>
    <p:extLst>
      <p:ext uri="{BB962C8B-B14F-4D97-AF65-F5344CB8AC3E}">
        <p14:creationId xmlns:p14="http://schemas.microsoft.com/office/powerpoint/2010/main" val="39241058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6" name="Title 5"/>
          <p:cNvSpPr>
            <a:spLocks noGrp="1"/>
          </p:cNvSpPr>
          <p:nvPr>
            <p:ph type="title"/>
          </p:nvPr>
        </p:nvSpPr>
        <p:spPr>
          <a:xfrm>
            <a:off x="304800" y="149369"/>
            <a:ext cx="8534400" cy="603179"/>
          </a:xfrm>
        </p:spPr>
        <p:txBody>
          <a:bodyPr/>
          <a:lstStyle/>
          <a:p>
            <a:r>
              <a:rPr lang="en-US" smtClean="0"/>
              <a:t>Click to edit Master title style</a:t>
            </a:r>
            <a:endParaRPr/>
          </a:p>
        </p:txBody>
      </p:sp>
      <p:sp>
        <p:nvSpPr>
          <p:cNvPr id="2" name="Slide Number Placeholder 1"/>
          <p:cNvSpPr>
            <a:spLocks noGrp="1"/>
          </p:cNvSpPr>
          <p:nvPr>
            <p:ph type="sldNum" sz="quarter" idx="41"/>
          </p:nvPr>
        </p:nvSpPr>
        <p:spPr/>
        <p:txBody>
          <a:bodyPr/>
          <a:lstStyle/>
          <a:p>
            <a:fld id="{C0531ADF-2191-45C5-9D71-08764BF86A6F}" type="slidenum">
              <a:rPr/>
              <a:pPr/>
              <a:t>‹#›</a:t>
            </a:fld>
            <a:endParaRPr/>
          </a:p>
        </p:txBody>
      </p:sp>
      <p:sp>
        <p:nvSpPr>
          <p:cNvPr id="3" name="Footer Placeholder 2"/>
          <p:cNvSpPr>
            <a:spLocks noGrp="1"/>
          </p:cNvSpPr>
          <p:nvPr>
            <p:ph type="ftr" sz="quarter" idx="42"/>
          </p:nvPr>
        </p:nvSpPr>
        <p:spPr/>
        <p:txBody>
          <a:bodyPr/>
          <a:lstStyle/>
          <a:p>
            <a:r>
              <a:rPr lang="en-US" smtClean="0"/>
              <a:t>For professional clients / qualified investors only</a:t>
            </a:r>
            <a:endParaRPr/>
          </a:p>
        </p:txBody>
      </p:sp>
      <p:sp>
        <p:nvSpPr>
          <p:cNvPr id="23" name="source 4"/>
          <p:cNvSpPr>
            <a:spLocks noGrp="1"/>
          </p:cNvSpPr>
          <p:nvPr>
            <p:ph type="body" sz="quarter" idx="17" hasCustomPrompt="1"/>
          </p:nvPr>
        </p:nvSpPr>
        <p:spPr>
          <a:xfrm>
            <a:off x="4760976" y="6206090"/>
            <a:ext cx="4078224" cy="110800"/>
          </a:xfrm>
        </p:spPr>
        <p:txBody>
          <a:bodyPr anchor="b" anchorCtr="0">
            <a:spAutoFit/>
          </a:bodyPr>
          <a:lstStyle>
            <a:lvl1pPr>
              <a:lnSpc>
                <a:spcPct val="90000"/>
              </a:lnSpc>
              <a:spcBef>
                <a:spcPts val="0"/>
              </a:spcBef>
              <a:defRPr sz="800" b="0"/>
            </a:lvl1pPr>
          </a:lstStyle>
          <a:p>
            <a:pPr lvl="0"/>
            <a:r>
              <a:rPr/>
              <a:t>Insert source or footnote text here</a:t>
            </a:r>
          </a:p>
        </p:txBody>
      </p:sp>
      <p:sp>
        <p:nvSpPr>
          <p:cNvPr id="42" name="Content Placeholder 4"/>
          <p:cNvSpPr>
            <a:spLocks noGrp="1"/>
          </p:cNvSpPr>
          <p:nvPr>
            <p:ph sz="quarter" idx="40" hasCustomPrompt="1"/>
          </p:nvPr>
        </p:nvSpPr>
        <p:spPr>
          <a:xfrm>
            <a:off x="4760976" y="4225023"/>
            <a:ext cx="4078224" cy="1796365"/>
          </a:xfrm>
        </p:spPr>
        <p:txBody>
          <a:bodyPr/>
          <a:lstStyle>
            <a:lvl1pPr>
              <a:defRPr sz="1200" b="0" baseline="0"/>
            </a:lvl1pPr>
          </a:lstStyle>
          <a:p>
            <a:pPr lvl="0"/>
            <a:r>
              <a:rPr/>
              <a:t>Click on the icon to insert content</a:t>
            </a:r>
          </a:p>
        </p:txBody>
      </p:sp>
      <p:sp>
        <p:nvSpPr>
          <p:cNvPr id="41" name="Text Placeholder 4"/>
          <p:cNvSpPr>
            <a:spLocks noGrp="1"/>
          </p:cNvSpPr>
          <p:nvPr>
            <p:ph type="body" sz="quarter" idx="39" hasCustomPrompt="1"/>
          </p:nvPr>
        </p:nvSpPr>
        <p:spPr>
          <a:xfrm>
            <a:off x="4760976" y="3766323"/>
            <a:ext cx="4078224" cy="324000"/>
          </a:xfrm>
          <a:solidFill>
            <a:srgbClr val="CFD4D8"/>
          </a:solidFill>
        </p:spPr>
        <p:txBody>
          <a:bodyPr lIns="90000" tIns="36000" rIns="90000" bIns="36000" anchor="ctr" anchorCtr="0"/>
          <a:lstStyle>
            <a:lvl1pPr>
              <a:defRPr sz="1200" baseline="0"/>
            </a:lvl1pPr>
          </a:lstStyle>
          <a:p>
            <a:pPr lvl="0"/>
            <a:r>
              <a:rPr/>
              <a:t>Enter your chart / table title here (12pt Bold)</a:t>
            </a:r>
          </a:p>
        </p:txBody>
      </p:sp>
      <p:sp>
        <p:nvSpPr>
          <p:cNvPr id="21" name="source 3"/>
          <p:cNvSpPr>
            <a:spLocks noGrp="1"/>
          </p:cNvSpPr>
          <p:nvPr>
            <p:ph type="body" sz="quarter" idx="12" hasCustomPrompt="1"/>
          </p:nvPr>
        </p:nvSpPr>
        <p:spPr>
          <a:xfrm>
            <a:off x="304800" y="6206090"/>
            <a:ext cx="4078224" cy="110800"/>
          </a:xfrm>
        </p:spPr>
        <p:txBody>
          <a:bodyPr anchor="b" anchorCtr="0">
            <a:spAutoFit/>
          </a:bodyPr>
          <a:lstStyle>
            <a:lvl1pPr>
              <a:lnSpc>
                <a:spcPct val="90000"/>
              </a:lnSpc>
              <a:spcBef>
                <a:spcPts val="0"/>
              </a:spcBef>
              <a:defRPr sz="800" b="0"/>
            </a:lvl1pPr>
          </a:lstStyle>
          <a:p>
            <a:pPr lvl="0"/>
            <a:r>
              <a:rPr/>
              <a:t>Insert source or footnote text here</a:t>
            </a:r>
          </a:p>
        </p:txBody>
      </p:sp>
      <p:sp>
        <p:nvSpPr>
          <p:cNvPr id="39" name="Content Placeholder 3"/>
          <p:cNvSpPr>
            <a:spLocks noGrp="1"/>
          </p:cNvSpPr>
          <p:nvPr>
            <p:ph sz="quarter" idx="37" hasCustomPrompt="1"/>
          </p:nvPr>
        </p:nvSpPr>
        <p:spPr>
          <a:xfrm>
            <a:off x="304800" y="4225023"/>
            <a:ext cx="4078224" cy="1796365"/>
          </a:xfrm>
        </p:spPr>
        <p:txBody>
          <a:bodyPr/>
          <a:lstStyle>
            <a:lvl1pPr>
              <a:defRPr sz="1200" b="0" baseline="0"/>
            </a:lvl1pPr>
          </a:lstStyle>
          <a:p>
            <a:pPr lvl="0"/>
            <a:r>
              <a:rPr/>
              <a:t>Click on the icon to insert content</a:t>
            </a:r>
          </a:p>
        </p:txBody>
      </p:sp>
      <p:sp>
        <p:nvSpPr>
          <p:cNvPr id="32" name="Text Placeholder 3"/>
          <p:cNvSpPr>
            <a:spLocks noGrp="1"/>
          </p:cNvSpPr>
          <p:nvPr>
            <p:ph type="body" sz="quarter" idx="36" hasCustomPrompt="1"/>
          </p:nvPr>
        </p:nvSpPr>
        <p:spPr>
          <a:xfrm>
            <a:off x="304800" y="3766323"/>
            <a:ext cx="4078224" cy="324000"/>
          </a:xfrm>
          <a:solidFill>
            <a:srgbClr val="CFD4D8"/>
          </a:solidFill>
        </p:spPr>
        <p:txBody>
          <a:bodyPr lIns="90000" tIns="36000" rIns="90000" bIns="36000" anchor="ctr" anchorCtr="0"/>
          <a:lstStyle>
            <a:lvl1pPr>
              <a:defRPr sz="1200" baseline="0"/>
            </a:lvl1pPr>
          </a:lstStyle>
          <a:p>
            <a:pPr lvl="0"/>
            <a:r>
              <a:rPr/>
              <a:t>Enter your chart / table title here (12pt Bold)</a:t>
            </a:r>
          </a:p>
        </p:txBody>
      </p:sp>
      <p:sp>
        <p:nvSpPr>
          <p:cNvPr id="18" name="source 2"/>
          <p:cNvSpPr>
            <a:spLocks noGrp="1"/>
          </p:cNvSpPr>
          <p:nvPr>
            <p:ph type="body" sz="quarter" idx="32" hasCustomPrompt="1"/>
          </p:nvPr>
        </p:nvSpPr>
        <p:spPr>
          <a:xfrm>
            <a:off x="4760976" y="3514682"/>
            <a:ext cx="4078224" cy="110800"/>
          </a:xfrm>
        </p:spPr>
        <p:txBody>
          <a:bodyPr anchor="b" anchorCtr="0">
            <a:spAutoFit/>
          </a:bodyPr>
          <a:lstStyle>
            <a:lvl1pPr>
              <a:lnSpc>
                <a:spcPct val="90000"/>
              </a:lnSpc>
              <a:spcBef>
                <a:spcPts val="0"/>
              </a:spcBef>
              <a:defRPr sz="800" b="0"/>
            </a:lvl1pPr>
          </a:lstStyle>
          <a:p>
            <a:pPr lvl="0"/>
            <a:r>
              <a:rPr/>
              <a:t>Insert source or footnote text here</a:t>
            </a:r>
          </a:p>
        </p:txBody>
      </p:sp>
      <p:sp>
        <p:nvSpPr>
          <p:cNvPr id="20" name="Content Placeholder 2"/>
          <p:cNvSpPr>
            <a:spLocks noGrp="1"/>
          </p:cNvSpPr>
          <p:nvPr>
            <p:ph sz="quarter" idx="34" hasCustomPrompt="1"/>
          </p:nvPr>
        </p:nvSpPr>
        <p:spPr>
          <a:xfrm>
            <a:off x="4760976" y="1539557"/>
            <a:ext cx="4078224" cy="1796400"/>
          </a:xfrm>
        </p:spPr>
        <p:txBody>
          <a:bodyPr/>
          <a:lstStyle>
            <a:lvl1pPr>
              <a:defRPr sz="1200" b="0" baseline="0"/>
            </a:lvl1pPr>
          </a:lstStyle>
          <a:p>
            <a:pPr lvl="0"/>
            <a:r>
              <a:rPr/>
              <a:t>Click on the icon to insert content</a:t>
            </a:r>
          </a:p>
        </p:txBody>
      </p:sp>
      <p:sp>
        <p:nvSpPr>
          <p:cNvPr id="19" name="Text Placeholder 2"/>
          <p:cNvSpPr>
            <a:spLocks noGrp="1"/>
          </p:cNvSpPr>
          <p:nvPr>
            <p:ph type="body" sz="quarter" idx="33" hasCustomPrompt="1"/>
          </p:nvPr>
        </p:nvSpPr>
        <p:spPr>
          <a:xfrm>
            <a:off x="4760976" y="1083600"/>
            <a:ext cx="4078224" cy="324000"/>
          </a:xfrm>
          <a:solidFill>
            <a:srgbClr val="CFD4D8"/>
          </a:solidFill>
        </p:spPr>
        <p:txBody>
          <a:bodyPr lIns="90000" tIns="36000" rIns="90000" bIns="36000" anchor="ctr" anchorCtr="0"/>
          <a:lstStyle>
            <a:lvl1pPr>
              <a:defRPr sz="1200" baseline="0"/>
            </a:lvl1pPr>
          </a:lstStyle>
          <a:p>
            <a:pPr lvl="0"/>
            <a:r>
              <a:rPr/>
              <a:t>Enter your chart / table title here (12pt Bold)</a:t>
            </a:r>
          </a:p>
        </p:txBody>
      </p:sp>
      <p:sp>
        <p:nvSpPr>
          <p:cNvPr id="15" name="source 1"/>
          <p:cNvSpPr>
            <a:spLocks noGrp="1"/>
          </p:cNvSpPr>
          <p:nvPr>
            <p:ph type="body" sz="quarter" idx="16" hasCustomPrompt="1"/>
          </p:nvPr>
        </p:nvSpPr>
        <p:spPr>
          <a:xfrm>
            <a:off x="304800" y="3514682"/>
            <a:ext cx="4078224" cy="110800"/>
          </a:xfrm>
        </p:spPr>
        <p:txBody>
          <a:bodyPr anchor="b" anchorCtr="0">
            <a:spAutoFit/>
          </a:bodyPr>
          <a:lstStyle>
            <a:lvl1pPr>
              <a:lnSpc>
                <a:spcPct val="90000"/>
              </a:lnSpc>
              <a:spcBef>
                <a:spcPts val="0"/>
              </a:spcBef>
              <a:defRPr sz="800" b="0"/>
            </a:lvl1pPr>
          </a:lstStyle>
          <a:p>
            <a:pPr lvl="0"/>
            <a:r>
              <a:rPr/>
              <a:t>Insert source or footnote text here</a:t>
            </a:r>
          </a:p>
        </p:txBody>
      </p:sp>
      <p:sp>
        <p:nvSpPr>
          <p:cNvPr id="5" name="Content Placeholder 1"/>
          <p:cNvSpPr>
            <a:spLocks noGrp="1"/>
          </p:cNvSpPr>
          <p:nvPr>
            <p:ph sz="quarter" idx="24" hasCustomPrompt="1"/>
          </p:nvPr>
        </p:nvSpPr>
        <p:spPr>
          <a:xfrm>
            <a:off x="304800" y="1539557"/>
            <a:ext cx="4078224" cy="1796400"/>
          </a:xfrm>
        </p:spPr>
        <p:txBody>
          <a:bodyPr/>
          <a:lstStyle>
            <a:lvl1pPr>
              <a:defRPr sz="1200" b="0" baseline="0"/>
            </a:lvl1pPr>
          </a:lstStyle>
          <a:p>
            <a:pPr lvl="0"/>
            <a:r>
              <a:rPr/>
              <a:t>Click on the icon to insert content</a:t>
            </a:r>
          </a:p>
        </p:txBody>
      </p:sp>
      <p:sp>
        <p:nvSpPr>
          <p:cNvPr id="22" name="Text Placeholder 1"/>
          <p:cNvSpPr>
            <a:spLocks noGrp="1"/>
          </p:cNvSpPr>
          <p:nvPr>
            <p:ph type="body" sz="quarter" idx="23" hasCustomPrompt="1"/>
          </p:nvPr>
        </p:nvSpPr>
        <p:spPr>
          <a:xfrm>
            <a:off x="304800" y="1083600"/>
            <a:ext cx="4078224" cy="324000"/>
          </a:xfrm>
          <a:solidFill>
            <a:srgbClr val="CFD4D8"/>
          </a:solidFill>
        </p:spPr>
        <p:txBody>
          <a:bodyPr lIns="90000" tIns="36000" rIns="90000" bIns="36000" anchor="ctr" anchorCtr="0"/>
          <a:lstStyle>
            <a:lvl1pPr>
              <a:defRPr sz="1200" baseline="0"/>
            </a:lvl1pPr>
          </a:lstStyle>
          <a:p>
            <a:pPr lvl="0"/>
            <a:r>
              <a:rPr/>
              <a:t>Enter your chart / table title here (12pt Bold)</a:t>
            </a:r>
          </a:p>
        </p:txBody>
      </p:sp>
    </p:spTree>
    <p:extLst>
      <p:ext uri="{BB962C8B-B14F-4D97-AF65-F5344CB8AC3E}">
        <p14:creationId xmlns:p14="http://schemas.microsoft.com/office/powerpoint/2010/main" val="231715797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Slide Number Placeholder 2"/>
          <p:cNvSpPr>
            <a:spLocks noGrp="1"/>
          </p:cNvSpPr>
          <p:nvPr>
            <p:ph type="sldNum" sz="quarter" idx="4"/>
          </p:nvPr>
        </p:nvSpPr>
        <p:spPr>
          <a:xfrm>
            <a:off x="8465338" y="6591242"/>
            <a:ext cx="373862" cy="222745"/>
          </a:xfrm>
          <a:prstGeom prst="rect">
            <a:avLst/>
          </a:prstGeom>
        </p:spPr>
        <p:txBody>
          <a:bodyPr vert="horz" lIns="0" tIns="0" rIns="0" bIns="0" rtlCol="0" anchor="ctr"/>
          <a:lstStyle>
            <a:lvl1pPr algn="r">
              <a:defRPr sz="800">
                <a:solidFill>
                  <a:schemeClr val="tx2"/>
                </a:solidFill>
              </a:defRPr>
            </a:lvl1pPr>
          </a:lstStyle>
          <a:p>
            <a:fld id="{C0531ADF-2191-45C5-9D71-08764BF86A6F}" type="slidenum">
              <a:rPr lang="en-GB"/>
              <a:pPr/>
              <a:t>‹#›</a:t>
            </a:fld>
            <a:endParaRPr lang="en-GB"/>
          </a:p>
        </p:txBody>
      </p:sp>
      <p:sp>
        <p:nvSpPr>
          <p:cNvPr id="8" name="Footer Placeholder 3"/>
          <p:cNvSpPr>
            <a:spLocks noGrp="1"/>
          </p:cNvSpPr>
          <p:nvPr>
            <p:ph type="ftr" sz="quarter" idx="10"/>
          </p:nvPr>
        </p:nvSpPr>
        <p:spPr>
          <a:xfrm>
            <a:off x="1501507" y="6593667"/>
            <a:ext cx="6134100" cy="219709"/>
          </a:xfrm>
          <a:prstGeom prst="rect">
            <a:avLst/>
          </a:prstGeom>
        </p:spPr>
        <p:txBody>
          <a:bodyPr/>
          <a:lstStyle>
            <a:lvl1pPr algn="ctr">
              <a:defRPr sz="800" cap="all" baseline="0">
                <a:solidFill>
                  <a:schemeClr val="tx2"/>
                </a:solidFill>
              </a:defRPr>
            </a:lvl1pPr>
          </a:lstStyle>
          <a:p>
            <a:r>
              <a:rPr lang="en-US" smtClean="0"/>
              <a:t>For professional clients / qualified investors only</a:t>
            </a:r>
            <a:endParaRPr lang="en-GB"/>
          </a:p>
        </p:txBody>
      </p:sp>
      <p:sp>
        <p:nvSpPr>
          <p:cNvPr id="5" name="Text Placeholder 4"/>
          <p:cNvSpPr>
            <a:spLocks noGrp="1"/>
          </p:cNvSpPr>
          <p:nvPr>
            <p:ph type="body" idx="1"/>
          </p:nvPr>
        </p:nvSpPr>
        <p:spPr>
          <a:xfrm>
            <a:off x="304800" y="1087211"/>
            <a:ext cx="8534400" cy="492157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304800" y="149369"/>
            <a:ext cx="8534400" cy="603179"/>
          </a:xfrm>
          <a:prstGeom prst="rect">
            <a:avLst/>
          </a:prstGeom>
        </p:spPr>
        <p:txBody>
          <a:bodyPr vert="horz" lIns="0" tIns="0" rIns="0" bIns="0" rtlCol="0" anchor="ctr" anchorCtr="0">
            <a:noAutofit/>
          </a:bodyPr>
          <a:lstStyle/>
          <a:p>
            <a:r>
              <a:rPr lang="en-US" smtClean="0"/>
              <a:t>Click to edit Master title style</a:t>
            </a:r>
            <a:endParaRPr/>
          </a:p>
        </p:txBody>
      </p:sp>
      <p:cxnSp>
        <p:nvCxnSpPr>
          <p:cNvPr id="10" name="Straight Connector 9"/>
          <p:cNvCxnSpPr/>
          <p:nvPr/>
        </p:nvCxnSpPr>
        <p:spPr>
          <a:xfrm>
            <a:off x="-9525" y="6439633"/>
            <a:ext cx="9151200"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pic>
        <p:nvPicPr>
          <p:cNvPr id="12" name="BlackRock logo" descr="N:\DATA\Global Sales and Marketing\MIG Presentations\Images\Corporate Logos\BlackRock® Logo (2011) DO NOT USE\BR_emf\BlackRock®_Printed_1000Pix.e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6286" y="6588341"/>
            <a:ext cx="1050525" cy="15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439785"/>
      </p:ext>
    </p:extLst>
  </p:cSld>
  <p:clrMap bg1="lt1" tx1="dk1" bg2="lt2" tx2="dk2" accent1="accent1" accent2="accent2" accent3="accent3" accent4="accent4" accent5="accent5" accent6="accent6" hlink="hlink" folHlink="folHlink"/>
  <p:sldLayoutIdLst>
    <p:sldLayoutId id="2147484063" r:id="rId1"/>
    <p:sldLayoutId id="2147484065" r:id="rId2"/>
    <p:sldLayoutId id="2147484020" r:id="rId3"/>
    <p:sldLayoutId id="2147484021" r:id="rId4"/>
    <p:sldLayoutId id="2147484024" r:id="rId5"/>
    <p:sldLayoutId id="2147484061" r:id="rId6"/>
    <p:sldLayoutId id="2147484062" r:id="rId7"/>
    <p:sldLayoutId id="2147484064" r:id="rId8"/>
    <p:sldLayoutId id="2147484025" r:id="rId9"/>
    <p:sldLayoutId id="2147484022" r:id="rId10"/>
    <p:sldLayoutId id="2147484026" r:id="rId11"/>
    <p:sldLayoutId id="2147484027" r:id="rId12"/>
    <p:sldLayoutId id="2147484028" r:id="rId13"/>
    <p:sldLayoutId id="2147484069" r:id="rId14"/>
    <p:sldLayoutId id="2147484074" r:id="rId15"/>
    <p:sldLayoutId id="2147484080" r:id="rId16"/>
    <p:sldLayoutId id="2147484081" r:id="rId17"/>
  </p:sldLayoutIdLst>
  <p:hf hdr="0" dt="0"/>
  <p:txStyles>
    <p:titleStyle>
      <a:lvl1pPr algn="l" defTabSz="914400" rtl="0" eaLnBrk="1" latinLnBrk="0" hangingPunct="1">
        <a:spcBef>
          <a:spcPct val="0"/>
        </a:spcBef>
        <a:buNone/>
        <a:defRPr sz="1800" b="1" kern="120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4F4E50"/>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64592" algn="l" defTabSz="914400" rtl="0" eaLnBrk="1" fontAlgn="auto" latinLnBrk="0" hangingPunct="1">
        <a:lnSpc>
          <a:spcPct val="100000"/>
        </a:lnSpc>
        <a:spcBef>
          <a:spcPts val="700"/>
        </a:spcBef>
        <a:spcAft>
          <a:spcPts val="0"/>
        </a:spcAft>
        <a:buClr>
          <a:schemeClr val="tx2"/>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64592" algn="l" defTabSz="914400" rtl="0" eaLnBrk="1" fontAlgn="auto" latinLnBrk="0" hangingPunct="1">
        <a:lnSpc>
          <a:spcPct val="100000"/>
        </a:lnSpc>
        <a:spcBef>
          <a:spcPts val="700"/>
        </a:spcBef>
        <a:spcAft>
          <a:spcPts val="0"/>
        </a:spcAft>
        <a:buClr>
          <a:srgbClr val="4F4E50"/>
        </a:buClr>
        <a:buSzPct val="100000"/>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64592" algn="l" defTabSz="914400" rtl="0" eaLnBrk="1" fontAlgn="auto" latinLnBrk="0" hangingPunct="1">
        <a:lnSpc>
          <a:spcPct val="100000"/>
        </a:lnSpc>
        <a:spcBef>
          <a:spcPts val="700"/>
        </a:spcBef>
        <a:spcAft>
          <a:spcPts val="0"/>
        </a:spcAft>
        <a:buClr>
          <a:schemeClr val="tx2"/>
        </a:buClr>
        <a:buSzTx/>
        <a:buFont typeface="Arial" panose="020B0604020202020204"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547EBF"/>
          </p15:clr>
        </p15:guide>
        <p15:guide id="2" orient="horz" pos="792">
          <p15:clr>
            <a:srgbClr val="547EBF"/>
          </p15:clr>
        </p15:guide>
        <p15:guide id="3" orient="horz" pos="3960">
          <p15:clr>
            <a:srgbClr val="547EBF"/>
          </p15:clr>
        </p15:guide>
        <p15:guide id="4" pos="192">
          <p15:clr>
            <a:srgbClr val="547EBF"/>
          </p15:clr>
        </p15:guide>
        <p15:guide id="5" pos="2880">
          <p15:clr>
            <a:srgbClr val="547EBF"/>
          </p15:clr>
        </p15:guide>
        <p15:guide id="6" orient="horz" pos="336">
          <p15:clr>
            <a:srgbClr val="547EB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ishares.com/" TargetMode="External"/><Relationship Id="rId2" Type="http://schemas.openxmlformats.org/officeDocument/2006/relationships/hyperlink" Target="http://www.blackrock.com/cash"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 </a:t>
            </a:r>
            <a:r>
              <a:rPr lang="en-US" dirty="0"/>
              <a:t>Cash Implications: </a:t>
            </a:r>
            <a:br>
              <a:rPr lang="en-US" dirty="0"/>
            </a:br>
            <a:r>
              <a:rPr lang="en-US" sz="1800" dirty="0" smtClean="0"/>
              <a:t>What’s next for </a:t>
            </a:r>
            <a:r>
              <a:rPr lang="en-US" sz="1800" dirty="0"/>
              <a:t>Corporate Treasury </a:t>
            </a:r>
            <a:r>
              <a:rPr lang="en-US" sz="1800" dirty="0" smtClean="0"/>
              <a:t>Personnel</a:t>
            </a:r>
            <a:endParaRPr lang="en-US" sz="1800" dirty="0"/>
          </a:p>
        </p:txBody>
      </p:sp>
      <p:sp>
        <p:nvSpPr>
          <p:cNvPr id="3" name="Text Placeholder 2"/>
          <p:cNvSpPr>
            <a:spLocks noGrp="1"/>
          </p:cNvSpPr>
          <p:nvPr>
            <p:ph type="body" sz="quarter" idx="11"/>
          </p:nvPr>
        </p:nvSpPr>
        <p:spPr/>
        <p:txBody>
          <a:bodyPr/>
          <a:lstStyle/>
          <a:p>
            <a:endParaRPr lang="en-US" dirty="0" smtClean="0"/>
          </a:p>
          <a:p>
            <a:r>
              <a:rPr lang="en-US" dirty="0" smtClean="0"/>
              <a:t>Ronald  Hill: Director, Senior Product Strategist</a:t>
            </a:r>
          </a:p>
          <a:p>
            <a:r>
              <a:rPr lang="en-US" dirty="0" smtClean="0"/>
              <a:t>Kevin Fitzgerald: Director, Senior Relationship Manager</a:t>
            </a:r>
            <a:endParaRPr lang="en-US" dirty="0"/>
          </a:p>
        </p:txBody>
      </p:sp>
      <p:sp>
        <p:nvSpPr>
          <p:cNvPr id="5" name="Text Placeholder 4"/>
          <p:cNvSpPr>
            <a:spLocks noGrp="1"/>
          </p:cNvSpPr>
          <p:nvPr>
            <p:ph type="body" sz="quarter" idx="12"/>
          </p:nvPr>
        </p:nvSpPr>
        <p:spPr/>
        <p:txBody>
          <a:bodyPr/>
          <a:lstStyle/>
          <a:p>
            <a:r>
              <a:rPr lang="en-US" dirty="0" smtClean="0"/>
              <a:t>May 2017</a:t>
            </a:r>
            <a:endParaRPr lang="en-US" dirty="0"/>
          </a:p>
        </p:txBody>
      </p:sp>
      <p:sp>
        <p:nvSpPr>
          <p:cNvPr id="6" name="Footer Placeholder 3"/>
          <p:cNvSpPr txBox="1">
            <a:spLocks/>
          </p:cNvSpPr>
          <p:nvPr/>
        </p:nvSpPr>
        <p:spPr>
          <a:xfrm>
            <a:off x="1495997" y="6593667"/>
            <a:ext cx="6134100" cy="2197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F4E50"/>
                </a:solidFill>
              </a:rPr>
              <a:t>For use with Institutional Investors and </a:t>
            </a:r>
            <a:r>
              <a:rPr lang="en-US" sz="800" dirty="0" smtClean="0">
                <a:solidFill>
                  <a:srgbClr val="4F4E50"/>
                </a:solidFill>
              </a:rPr>
              <a:t>Professional </a:t>
            </a:r>
            <a:r>
              <a:rPr lang="en-US" sz="800" dirty="0">
                <a:solidFill>
                  <a:srgbClr val="4F4E50"/>
                </a:solidFill>
              </a:rPr>
              <a:t>Clients </a:t>
            </a:r>
            <a:r>
              <a:rPr lang="en-US" sz="800" dirty="0" smtClean="0">
                <a:solidFill>
                  <a:srgbClr val="4F4E50"/>
                </a:solidFill>
              </a:rPr>
              <a:t>Only </a:t>
            </a:r>
            <a:r>
              <a:rPr lang="en-US" sz="800" dirty="0">
                <a:solidFill>
                  <a:srgbClr val="4F4E50"/>
                </a:solidFill>
              </a:rPr>
              <a:t>- Proprietary and Confidential</a:t>
            </a:r>
          </a:p>
        </p:txBody>
      </p:sp>
      <p:sp>
        <p:nvSpPr>
          <p:cNvPr id="8" name="TextBox 7"/>
          <p:cNvSpPr txBox="1"/>
          <p:nvPr/>
        </p:nvSpPr>
        <p:spPr>
          <a:xfrm>
            <a:off x="0" y="0"/>
            <a:ext cx="0" cy="0"/>
          </a:xfrm>
          <a:prstGeom prst="rect">
            <a:avLst/>
          </a:prstGeom>
        </p:spPr>
        <p:txBody>
          <a:bodyPr rtlCol="0" anchor="t">
            <a:noAutofit/>
          </a:bodyPr>
          <a:lstStyle/>
          <a:p>
            <a:pPr algn="l"/>
            <a:endParaRPr lang="en-US" sz="1100"/>
          </a:p>
          <a:p>
            <a:r>
              <a:rPr lang="en-US" sz="100"/>
              <a:t>ADMASTER-STAMP!20170503-151058-416758</a:t>
            </a:r>
          </a:p>
        </p:txBody>
      </p:sp>
      <p:sp>
        <p:nvSpPr>
          <p:cNvPr id="9" name="TextBox 8"/>
          <p:cNvSpPr txBox="1"/>
          <p:nvPr/>
        </p:nvSpPr>
        <p:spPr>
          <a:xfrm>
            <a:off x="7315200" y="6464300"/>
            <a:ext cx="3810000" cy="292177"/>
          </a:xfrm>
          <a:prstGeom prst="rect">
            <a:avLst/>
          </a:prstGeom>
        </p:spPr>
        <p:txBody>
          <a:bodyPr rtlCol="0" anchor="t"/>
          <a:lstStyle/>
          <a:p>
            <a:pPr algn="l"/>
            <a:endParaRPr lang="en-US" sz="1100"/>
          </a:p>
          <a:p>
            <a:r>
              <a:rPr lang="en-US" sz="800" b="0" i="0">
                <a:latin typeface="Times New Roman"/>
              </a:rPr>
              <a:t>20170503-151058-416758</a:t>
            </a:r>
          </a:p>
        </p:txBody>
      </p:sp>
    </p:spTree>
    <p:extLst>
      <p:ext uri="{BB962C8B-B14F-4D97-AF65-F5344CB8AC3E}">
        <p14:creationId xmlns:p14="http://schemas.microsoft.com/office/powerpoint/2010/main" val="2260552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54" y="162593"/>
            <a:ext cx="8052295" cy="596469"/>
          </a:xfrm>
        </p:spPr>
        <p:txBody>
          <a:bodyPr vert="horz" lIns="0" tIns="0" rIns="0" bIns="0" rtlCol="0" anchor="ctr" anchorCtr="0">
            <a:noAutofit/>
          </a:bodyPr>
          <a:lstStyle/>
          <a:p>
            <a:r>
              <a:rPr lang="en-US" dirty="0" smtClean="0"/>
              <a:t>Supply of Money Market Instruments 		</a:t>
            </a:r>
            <a:endParaRPr lang="en-GB" dirty="0"/>
          </a:p>
        </p:txBody>
      </p:sp>
      <p:cxnSp>
        <p:nvCxnSpPr>
          <p:cNvPr id="17" name="Straight Connector 16"/>
          <p:cNvCxnSpPr/>
          <p:nvPr/>
        </p:nvCxnSpPr>
        <p:spPr>
          <a:xfrm>
            <a:off x="4743450" y="3716872"/>
            <a:ext cx="0" cy="0"/>
          </a:xfrm>
          <a:prstGeom prst="line">
            <a:avLst/>
          </a:prstGeom>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895850" y="3869272"/>
            <a:ext cx="0" cy="0"/>
          </a:xfrm>
          <a:prstGeom prst="line">
            <a:avLst/>
          </a:prstGeom>
          <a:ln/>
        </p:spPr>
        <p:style>
          <a:lnRef idx="1">
            <a:schemeClr val="dk1"/>
          </a:lnRef>
          <a:fillRef idx="0">
            <a:schemeClr val="dk1"/>
          </a:fillRef>
          <a:effectRef idx="0">
            <a:schemeClr val="dk1"/>
          </a:effectRef>
          <a:fontRef idx="minor">
            <a:schemeClr val="tx1"/>
          </a:fontRef>
        </p:style>
      </p:cxnSp>
      <p:sp>
        <p:nvSpPr>
          <p:cNvPr id="26" name="Text Box 4"/>
          <p:cNvSpPr txBox="1">
            <a:spLocks noChangeArrowheads="1"/>
          </p:cNvSpPr>
          <p:nvPr/>
        </p:nvSpPr>
        <p:spPr bwMode="auto">
          <a:xfrm>
            <a:off x="230426" y="6276516"/>
            <a:ext cx="4206402" cy="221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7212" tIns="48606" rIns="97212" bIns="48606">
            <a:spAutoFit/>
          </a:bodyPr>
          <a:lstStyle>
            <a:lvl1pPr defTabSz="1019175">
              <a:defRPr sz="2400">
                <a:solidFill>
                  <a:schemeClr val="tx1"/>
                </a:solidFill>
                <a:latin typeface="Trebuchet MS" pitchFamily="34" charset="0"/>
              </a:defRPr>
            </a:lvl1pPr>
            <a:lvl2pPr marL="509588" defTabSz="1019175">
              <a:defRPr sz="2400">
                <a:solidFill>
                  <a:schemeClr val="tx1"/>
                </a:solidFill>
                <a:latin typeface="Trebuchet MS" pitchFamily="34" charset="0"/>
              </a:defRPr>
            </a:lvl2pPr>
            <a:lvl3pPr marL="1019175" defTabSz="1019175">
              <a:defRPr sz="2400">
                <a:solidFill>
                  <a:schemeClr val="tx1"/>
                </a:solidFill>
                <a:latin typeface="Trebuchet MS" pitchFamily="34" charset="0"/>
              </a:defRPr>
            </a:lvl3pPr>
            <a:lvl4pPr marL="1528763" defTabSz="1019175">
              <a:defRPr sz="2400">
                <a:solidFill>
                  <a:schemeClr val="tx1"/>
                </a:solidFill>
                <a:latin typeface="Trebuchet MS" pitchFamily="34" charset="0"/>
              </a:defRPr>
            </a:lvl4pPr>
            <a:lvl5pPr marL="2038350" defTabSz="1019175">
              <a:defRPr sz="2400">
                <a:solidFill>
                  <a:schemeClr val="tx1"/>
                </a:solidFill>
                <a:latin typeface="Trebuchet MS" pitchFamily="34" charset="0"/>
              </a:defRPr>
            </a:lvl5pPr>
            <a:lvl6pPr marL="2495550" defTabSz="1019175" fontAlgn="base">
              <a:spcBef>
                <a:spcPct val="0"/>
              </a:spcBef>
              <a:spcAft>
                <a:spcPct val="0"/>
              </a:spcAft>
              <a:defRPr sz="2400">
                <a:solidFill>
                  <a:schemeClr val="tx1"/>
                </a:solidFill>
                <a:latin typeface="Trebuchet MS" pitchFamily="34" charset="0"/>
              </a:defRPr>
            </a:lvl6pPr>
            <a:lvl7pPr marL="2952750" defTabSz="1019175" fontAlgn="base">
              <a:spcBef>
                <a:spcPct val="0"/>
              </a:spcBef>
              <a:spcAft>
                <a:spcPct val="0"/>
              </a:spcAft>
              <a:defRPr sz="2400">
                <a:solidFill>
                  <a:schemeClr val="tx1"/>
                </a:solidFill>
                <a:latin typeface="Trebuchet MS" pitchFamily="34" charset="0"/>
              </a:defRPr>
            </a:lvl7pPr>
            <a:lvl8pPr marL="3409950" defTabSz="1019175" fontAlgn="base">
              <a:spcBef>
                <a:spcPct val="0"/>
              </a:spcBef>
              <a:spcAft>
                <a:spcPct val="0"/>
              </a:spcAft>
              <a:defRPr sz="2400">
                <a:solidFill>
                  <a:schemeClr val="tx1"/>
                </a:solidFill>
                <a:latin typeface="Trebuchet MS" pitchFamily="34" charset="0"/>
              </a:defRPr>
            </a:lvl8pPr>
            <a:lvl9pPr marL="3867150" defTabSz="1019175" fontAlgn="base">
              <a:spcBef>
                <a:spcPct val="0"/>
              </a:spcBef>
              <a:spcAft>
                <a:spcPct val="0"/>
              </a:spcAft>
              <a:defRPr sz="2400">
                <a:solidFill>
                  <a:schemeClr val="tx1"/>
                </a:solidFill>
                <a:latin typeface="Trebuchet MS" pitchFamily="34" charset="0"/>
              </a:defRPr>
            </a:lvl9pPr>
          </a:lstStyle>
          <a:p>
            <a:pPr>
              <a:spcBef>
                <a:spcPct val="50000"/>
              </a:spcBef>
            </a:pPr>
            <a:r>
              <a:rPr lang="en-US" sz="800" dirty="0">
                <a:solidFill>
                  <a:schemeClr val="tx2"/>
                </a:solidFill>
                <a:latin typeface="Arial" charset="0"/>
              </a:rPr>
              <a:t>Source: www.federalreserve.gov, JPMorgan and </a:t>
            </a:r>
            <a:r>
              <a:rPr lang="en-US" sz="800" dirty="0" err="1" smtClean="0">
                <a:solidFill>
                  <a:schemeClr val="tx2"/>
                </a:solidFill>
                <a:latin typeface="Arial" charset="0"/>
              </a:rPr>
              <a:t>iMoneyNet</a:t>
            </a:r>
            <a:r>
              <a:rPr lang="en-US" sz="800" dirty="0" smtClean="0">
                <a:solidFill>
                  <a:schemeClr val="tx2"/>
                </a:solidFill>
                <a:latin typeface="Arial" charset="0"/>
              </a:rPr>
              <a:t>. As of December 31, 2016</a:t>
            </a:r>
            <a:endParaRPr lang="en-US" sz="800" dirty="0">
              <a:solidFill>
                <a:schemeClr val="tx2"/>
              </a:solidFill>
              <a:latin typeface="Arial" charset="0"/>
            </a:endParaRPr>
          </a:p>
        </p:txBody>
      </p:sp>
      <p:sp>
        <p:nvSpPr>
          <p:cNvPr id="25" name="Text Placeholder 46"/>
          <p:cNvSpPr>
            <a:spLocks noGrp="1"/>
          </p:cNvSpPr>
          <p:nvPr>
            <p:ph type="body" sz="quarter" idx="33"/>
          </p:nvPr>
        </p:nvSpPr>
        <p:spPr>
          <a:xfrm>
            <a:off x="347127" y="1118367"/>
            <a:ext cx="8463818" cy="324000"/>
          </a:xfrm>
        </p:spPr>
        <p:txBody>
          <a:bodyPr/>
          <a:lstStyle/>
          <a:p>
            <a:pPr>
              <a:spcBef>
                <a:spcPct val="50000"/>
              </a:spcBef>
            </a:pPr>
            <a:r>
              <a:rPr lang="en-US" dirty="0" smtClean="0">
                <a:latin typeface="Arial" charset="0"/>
                <a:cs typeface="Arial" charset="0"/>
              </a:rPr>
              <a:t>Supply of Money Market Instruments (December 2008- December 2016)</a:t>
            </a:r>
            <a:endParaRPr lang="en-US" sz="700" dirty="0">
              <a:latin typeface="Arial" charset="0"/>
            </a:endParaRPr>
          </a:p>
        </p:txBody>
      </p:sp>
      <p:graphicFrame>
        <p:nvGraphicFramePr>
          <p:cNvPr id="14" name="Object 5"/>
          <p:cNvGraphicFramePr>
            <a:graphicFrameLocks noGrp="1" noChangeAspect="1"/>
          </p:cNvGraphicFramePr>
          <p:nvPr>
            <p:ph idx="4294967295"/>
            <p:extLst/>
          </p:nvPr>
        </p:nvGraphicFramePr>
        <p:xfrm>
          <a:off x="347126" y="1508420"/>
          <a:ext cx="8370879" cy="464914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41"/>
          </p:nvPr>
        </p:nvSpPr>
        <p:spPr/>
        <p:txBody>
          <a:bodyPr/>
          <a:lstStyle/>
          <a:p>
            <a:fld id="{C0531ADF-2191-45C5-9D71-08764BF86A6F}" type="slidenum">
              <a:rPr lang="en-GB" smtClean="0"/>
              <a:pPr/>
              <a:t>10</a:t>
            </a:fld>
            <a:endParaRPr lang="en-GB"/>
          </a:p>
        </p:txBody>
      </p:sp>
      <p:sp>
        <p:nvSpPr>
          <p:cNvPr id="13" name="Footer Placeholder 3"/>
          <p:cNvSpPr txBox="1">
            <a:spLocks/>
          </p:cNvSpPr>
          <p:nvPr/>
        </p:nvSpPr>
        <p:spPr>
          <a:xfrm>
            <a:off x="1495997" y="6593667"/>
            <a:ext cx="6134100" cy="2197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F4E50"/>
                </a:solidFill>
              </a:rPr>
              <a:t>For use with Institutional Investors and </a:t>
            </a:r>
            <a:r>
              <a:rPr lang="en-US" sz="800" dirty="0" smtClean="0">
                <a:solidFill>
                  <a:srgbClr val="4F4E50"/>
                </a:solidFill>
              </a:rPr>
              <a:t>Professional </a:t>
            </a:r>
            <a:r>
              <a:rPr lang="en-US" sz="800" dirty="0">
                <a:solidFill>
                  <a:srgbClr val="4F4E50"/>
                </a:solidFill>
              </a:rPr>
              <a:t>Clients </a:t>
            </a:r>
            <a:r>
              <a:rPr lang="en-US" sz="800" dirty="0" smtClean="0">
                <a:solidFill>
                  <a:srgbClr val="4F4E50"/>
                </a:solidFill>
              </a:rPr>
              <a:t>Only </a:t>
            </a:r>
            <a:r>
              <a:rPr lang="en-US" sz="800" dirty="0">
                <a:solidFill>
                  <a:srgbClr val="4F4E50"/>
                </a:solidFill>
              </a:rPr>
              <a:t>- Proprietary and Confidential</a:t>
            </a:r>
          </a:p>
        </p:txBody>
      </p:sp>
      <p:sp>
        <p:nvSpPr>
          <p:cNvPr id="27" name="TextBox 26"/>
          <p:cNvSpPr txBox="1"/>
          <p:nvPr/>
        </p:nvSpPr>
        <p:spPr>
          <a:xfrm>
            <a:off x="0" y="0"/>
            <a:ext cx="0" cy="0"/>
          </a:xfrm>
          <a:prstGeom prst="rect">
            <a:avLst/>
          </a:prstGeom>
        </p:spPr>
        <p:txBody>
          <a:bodyPr rtlCol="0" anchor="t">
            <a:noAutofit/>
          </a:bodyPr>
          <a:lstStyle/>
          <a:p>
            <a:pPr algn="l"/>
            <a:endParaRPr lang="en-US" sz="1100"/>
          </a:p>
          <a:p>
            <a:r>
              <a:rPr lang="en-US" sz="100"/>
              <a:t>ADMASTER-STAMP!20170503-151058-416758</a:t>
            </a:r>
          </a:p>
        </p:txBody>
      </p:sp>
      <p:sp>
        <p:nvSpPr>
          <p:cNvPr id="28" name="TextBox 27"/>
          <p:cNvSpPr txBox="1"/>
          <p:nvPr/>
        </p:nvSpPr>
        <p:spPr>
          <a:xfrm>
            <a:off x="7315200" y="6464300"/>
            <a:ext cx="3810000" cy="292177"/>
          </a:xfrm>
          <a:prstGeom prst="rect">
            <a:avLst/>
          </a:prstGeom>
        </p:spPr>
        <p:txBody>
          <a:bodyPr rtlCol="0" anchor="t"/>
          <a:lstStyle/>
          <a:p>
            <a:pPr algn="l"/>
            <a:endParaRPr lang="en-US" sz="1100"/>
          </a:p>
          <a:p>
            <a:r>
              <a:rPr lang="en-US" sz="800" b="0" i="0">
                <a:latin typeface="Times New Roman"/>
              </a:rPr>
              <a:t>20170503-151058-416758</a:t>
            </a:r>
          </a:p>
        </p:txBody>
      </p:sp>
    </p:spTree>
    <p:extLst>
      <p:ext uri="{BB962C8B-B14F-4D97-AF65-F5344CB8AC3E}">
        <p14:creationId xmlns:p14="http://schemas.microsoft.com/office/powerpoint/2010/main" val="123787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 meaningful </a:t>
            </a:r>
            <a:r>
              <a:rPr lang="en-US" dirty="0">
                <a:solidFill>
                  <a:schemeClr val="accent1"/>
                </a:solidFill>
              </a:rPr>
              <a:t>IPS: </a:t>
            </a:r>
            <a:r>
              <a:rPr lang="en-US" dirty="0" smtClean="0">
                <a:solidFill>
                  <a:schemeClr val="accent1"/>
                </a:solidFill>
              </a:rPr>
              <a:t>Balancing flexibility and risk tolerance</a:t>
            </a:r>
            <a:endParaRPr lang="en-US" dirty="0">
              <a:solidFill>
                <a:schemeClr val="accent1"/>
              </a:solidFill>
            </a:endParaRPr>
          </a:p>
        </p:txBody>
      </p:sp>
      <p:sp>
        <p:nvSpPr>
          <p:cNvPr id="26" name="Text Placeholder 8"/>
          <p:cNvSpPr txBox="1">
            <a:spLocks/>
          </p:cNvSpPr>
          <p:nvPr/>
        </p:nvSpPr>
        <p:spPr>
          <a:xfrm>
            <a:off x="342900" y="1177214"/>
            <a:ext cx="2695068" cy="274320"/>
          </a:xfrm>
          <a:prstGeom prst="rect">
            <a:avLst/>
          </a:prstGeom>
          <a:solidFill>
            <a:schemeClr val="accent1"/>
          </a:solidFill>
          <a:ln>
            <a:solidFill>
              <a:schemeClr val="accent1"/>
            </a:solidFill>
          </a:ln>
        </p:spPr>
        <p:txBody>
          <a:bodyPr anchor="ct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dirty="0" smtClean="0">
                <a:solidFill>
                  <a:schemeClr val="bg1"/>
                </a:solidFill>
              </a:rPr>
              <a:t>Action</a:t>
            </a:r>
            <a:endParaRPr lang="en-GB" dirty="0">
              <a:solidFill>
                <a:schemeClr val="bg1"/>
              </a:solidFill>
            </a:endParaRPr>
          </a:p>
        </p:txBody>
      </p:sp>
      <p:sp>
        <p:nvSpPr>
          <p:cNvPr id="37" name="Text Placeholder 8"/>
          <p:cNvSpPr txBox="1">
            <a:spLocks/>
          </p:cNvSpPr>
          <p:nvPr/>
        </p:nvSpPr>
        <p:spPr>
          <a:xfrm>
            <a:off x="3184940" y="1177214"/>
            <a:ext cx="5624098" cy="274320"/>
          </a:xfrm>
          <a:prstGeom prst="rect">
            <a:avLst/>
          </a:prstGeom>
          <a:solidFill>
            <a:schemeClr val="accent1"/>
          </a:solidFill>
          <a:ln>
            <a:solidFill>
              <a:schemeClr val="accent1"/>
            </a:solidFill>
          </a:ln>
        </p:spPr>
        <p:txBody>
          <a:bodyPr anchor="ct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dirty="0" smtClean="0">
                <a:solidFill>
                  <a:schemeClr val="bg2"/>
                </a:solidFill>
              </a:rPr>
              <a:t>Considerations</a:t>
            </a:r>
            <a:endParaRPr lang="en-GB" dirty="0">
              <a:solidFill>
                <a:schemeClr val="bg2"/>
              </a:solidFill>
            </a:endParaRPr>
          </a:p>
        </p:txBody>
      </p:sp>
      <p:sp>
        <p:nvSpPr>
          <p:cNvPr id="22" name="Text Placeholder 8"/>
          <p:cNvSpPr txBox="1">
            <a:spLocks/>
          </p:cNvSpPr>
          <p:nvPr/>
        </p:nvSpPr>
        <p:spPr>
          <a:xfrm>
            <a:off x="666451" y="2776597"/>
            <a:ext cx="1981798" cy="987552"/>
          </a:xfrm>
          <a:prstGeom prst="rect">
            <a:avLst/>
          </a:prstGeom>
          <a:solidFill>
            <a:schemeClr val="accent2"/>
          </a:solidFill>
        </p:spPr>
        <p:txBody>
          <a:bodyPr anchor="ctr" anchorCtr="0"/>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r>
              <a:rPr lang="en-US" sz="1200" dirty="0" smtClean="0">
                <a:solidFill>
                  <a:srgbClr val="FFFFFF"/>
                </a:solidFill>
                <a:latin typeface="Arial" pitchFamily="34" charset="0"/>
                <a:cs typeface="Arial" pitchFamily="34" charset="0"/>
              </a:rPr>
              <a:t>Segment Cash</a:t>
            </a:r>
            <a:endParaRPr lang="en-US" sz="1200" dirty="0">
              <a:solidFill>
                <a:srgbClr val="FFFFFF"/>
              </a:solidFill>
              <a:latin typeface="Arial" pitchFamily="34" charset="0"/>
              <a:cs typeface="Arial" pitchFamily="34" charset="0"/>
            </a:endParaRPr>
          </a:p>
        </p:txBody>
      </p:sp>
      <p:sp>
        <p:nvSpPr>
          <p:cNvPr id="23" name="Oval 2"/>
          <p:cNvSpPr>
            <a:spLocks noChangeArrowheads="1"/>
          </p:cNvSpPr>
          <p:nvPr/>
        </p:nvSpPr>
        <p:spPr bwMode="auto">
          <a:xfrm>
            <a:off x="328313" y="2786241"/>
            <a:ext cx="411223" cy="388937"/>
          </a:xfrm>
          <a:prstGeom prst="ellipse">
            <a:avLst/>
          </a:prstGeom>
          <a:solidFill>
            <a:schemeClr val="accent2"/>
          </a:solidFill>
          <a:ln w="38100" algn="ctr">
            <a:solidFill>
              <a:schemeClr val="bg1"/>
            </a:solidFill>
            <a:round/>
            <a:headEnd/>
            <a:tailEnd/>
          </a:ln>
        </p:spPr>
        <p:txBody>
          <a:bodyPr lIns="180000" tIns="180000" rIns="180000" bIns="18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dirty="0">
                <a:solidFill>
                  <a:schemeClr val="bg1"/>
                </a:solidFill>
              </a:rPr>
              <a:t>2</a:t>
            </a:r>
          </a:p>
        </p:txBody>
      </p:sp>
      <p:sp>
        <p:nvSpPr>
          <p:cNvPr id="28" name="Text Placeholder 8"/>
          <p:cNvSpPr txBox="1">
            <a:spLocks/>
          </p:cNvSpPr>
          <p:nvPr/>
        </p:nvSpPr>
        <p:spPr>
          <a:xfrm>
            <a:off x="2612545" y="2772171"/>
            <a:ext cx="6186970" cy="987552"/>
          </a:xfrm>
          <a:prstGeom prst="rect">
            <a:avLst/>
          </a:prstGeom>
          <a:solidFill>
            <a:schemeClr val="accent2">
              <a:lumMod val="20000"/>
              <a:lumOff val="80000"/>
            </a:schemeClr>
          </a:solidFill>
        </p:spPr>
        <p:txBody>
          <a:bodyPr anchor="ctr" anchorCtr="0"/>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sz="1000" dirty="0">
              <a:solidFill>
                <a:schemeClr val="bg1"/>
              </a:solidFill>
            </a:endParaRPr>
          </a:p>
        </p:txBody>
      </p:sp>
      <p:sp>
        <p:nvSpPr>
          <p:cNvPr id="29" name="Isosceles Triangle 28"/>
          <p:cNvSpPr/>
          <p:nvPr/>
        </p:nvSpPr>
        <p:spPr>
          <a:xfrm rot="5400000">
            <a:off x="2252954" y="3048638"/>
            <a:ext cx="1147581" cy="448056"/>
          </a:xfrm>
          <a:prstGeom prst="triangle">
            <a:avLst>
              <a:gd name="adj" fmla="val 51333"/>
            </a:avLst>
          </a:prstGeom>
          <a:solidFill>
            <a:schemeClr val="accent2"/>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smtClean="0">
              <a:solidFill>
                <a:schemeClr val="tx2"/>
              </a:solidFill>
            </a:endParaRPr>
          </a:p>
        </p:txBody>
      </p:sp>
      <p:sp>
        <p:nvSpPr>
          <p:cNvPr id="38" name="Content Placeholder 13"/>
          <p:cNvSpPr txBox="1">
            <a:spLocks/>
          </p:cNvSpPr>
          <p:nvPr/>
        </p:nvSpPr>
        <p:spPr>
          <a:xfrm>
            <a:off x="3107898" y="2815703"/>
            <a:ext cx="5570110" cy="900489"/>
          </a:xfrm>
          <a:prstGeom prst="rect">
            <a:avLst/>
          </a:prstGeom>
        </p:spPr>
        <p:txBody>
          <a:bodyPr vert="horz" lIns="0" tIns="0" rIns="0" bIns="0" rtlCol="0" anchor="ctr">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92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300"/>
              </a:spcBef>
              <a:buClr>
                <a:schemeClr val="tx2"/>
              </a:buClr>
              <a:buFont typeface="Arial" panose="020B0604020202020204" pitchFamily="34" charset="0"/>
              <a:buChar char="•"/>
            </a:pPr>
            <a:r>
              <a:rPr lang="en-US" sz="1000" dirty="0"/>
              <a:t>By segmenting cash into distinct pools, the investment objectives of each pool can be written to support its intended use.</a:t>
            </a:r>
          </a:p>
          <a:p>
            <a:pPr lvl="1">
              <a:spcBef>
                <a:spcPts val="300"/>
              </a:spcBef>
              <a:buClr>
                <a:schemeClr val="tx2"/>
              </a:buClr>
              <a:buFont typeface="Arial" panose="020B0604020202020204" pitchFamily="34" charset="0"/>
              <a:buChar char="•"/>
            </a:pPr>
            <a:r>
              <a:rPr lang="en-US" sz="1000" dirty="0"/>
              <a:t>This changing investment environment is a great opportunity to assess investment policies and evaluate their efficacy. </a:t>
            </a:r>
          </a:p>
        </p:txBody>
      </p:sp>
      <p:sp>
        <p:nvSpPr>
          <p:cNvPr id="17" name="Text Placeholder 8"/>
          <p:cNvSpPr txBox="1">
            <a:spLocks/>
          </p:cNvSpPr>
          <p:nvPr/>
        </p:nvSpPr>
        <p:spPr>
          <a:xfrm>
            <a:off x="656926" y="3968286"/>
            <a:ext cx="1981798" cy="982694"/>
          </a:xfrm>
          <a:prstGeom prst="rect">
            <a:avLst/>
          </a:prstGeom>
          <a:solidFill>
            <a:schemeClr val="accent3"/>
          </a:solidFill>
        </p:spPr>
        <p:txBody>
          <a:bodyPr anchor="ctr" anchorCtr="0"/>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r>
              <a:rPr lang="en-US" sz="1200" dirty="0" smtClean="0">
                <a:solidFill>
                  <a:srgbClr val="FFFFFF"/>
                </a:solidFill>
                <a:latin typeface="Arial" pitchFamily="34" charset="0"/>
                <a:cs typeface="Arial" pitchFamily="34" charset="0"/>
              </a:rPr>
              <a:t>Align Risk Profiles</a:t>
            </a:r>
            <a:endParaRPr lang="en-US" sz="1200" dirty="0">
              <a:solidFill>
                <a:srgbClr val="FFFFFF"/>
              </a:solidFill>
              <a:latin typeface="Arial" pitchFamily="34" charset="0"/>
              <a:cs typeface="Arial" pitchFamily="34" charset="0"/>
            </a:endParaRPr>
          </a:p>
        </p:txBody>
      </p:sp>
      <p:sp>
        <p:nvSpPr>
          <p:cNvPr id="18" name="Oval 2"/>
          <p:cNvSpPr>
            <a:spLocks noChangeArrowheads="1"/>
          </p:cNvSpPr>
          <p:nvPr/>
        </p:nvSpPr>
        <p:spPr bwMode="auto">
          <a:xfrm>
            <a:off x="318788" y="3982838"/>
            <a:ext cx="411223" cy="388937"/>
          </a:xfrm>
          <a:prstGeom prst="ellipse">
            <a:avLst/>
          </a:prstGeom>
          <a:solidFill>
            <a:schemeClr val="accent3"/>
          </a:solidFill>
          <a:ln w="38100" algn="ctr">
            <a:solidFill>
              <a:schemeClr val="bg1"/>
            </a:solidFill>
            <a:round/>
            <a:headEnd/>
            <a:tailEnd/>
          </a:ln>
        </p:spPr>
        <p:txBody>
          <a:bodyPr lIns="180000" tIns="180000" rIns="180000" bIns="18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dirty="0">
                <a:solidFill>
                  <a:schemeClr val="bg1"/>
                </a:solidFill>
              </a:rPr>
              <a:t>3</a:t>
            </a:r>
          </a:p>
        </p:txBody>
      </p:sp>
      <p:sp>
        <p:nvSpPr>
          <p:cNvPr id="31" name="Text Placeholder 8"/>
          <p:cNvSpPr txBox="1">
            <a:spLocks/>
          </p:cNvSpPr>
          <p:nvPr/>
        </p:nvSpPr>
        <p:spPr>
          <a:xfrm>
            <a:off x="2601051" y="3968286"/>
            <a:ext cx="6198464" cy="982694"/>
          </a:xfrm>
          <a:prstGeom prst="rect">
            <a:avLst/>
          </a:prstGeom>
          <a:solidFill>
            <a:schemeClr val="accent3">
              <a:lumMod val="20000"/>
              <a:lumOff val="80000"/>
            </a:schemeClr>
          </a:solidFill>
        </p:spPr>
        <p:txBody>
          <a:bodyPr anchor="ctr" anchorCtr="0"/>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dirty="0">
              <a:solidFill>
                <a:schemeClr val="bg1"/>
              </a:solidFill>
            </a:endParaRPr>
          </a:p>
        </p:txBody>
      </p:sp>
      <p:sp>
        <p:nvSpPr>
          <p:cNvPr id="32" name="Isosceles Triangle 31"/>
          <p:cNvSpPr/>
          <p:nvPr/>
        </p:nvSpPr>
        <p:spPr>
          <a:xfrm rot="5400000">
            <a:off x="2237111" y="4229435"/>
            <a:ext cx="1156279" cy="448056"/>
          </a:xfrm>
          <a:prstGeom prst="triangle">
            <a:avLst>
              <a:gd name="adj" fmla="val 51333"/>
            </a:avLst>
          </a:prstGeom>
          <a:solidFill>
            <a:schemeClr val="accent3"/>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smtClean="0">
              <a:solidFill>
                <a:schemeClr val="tx2"/>
              </a:solidFill>
            </a:endParaRPr>
          </a:p>
        </p:txBody>
      </p:sp>
      <p:sp>
        <p:nvSpPr>
          <p:cNvPr id="39" name="Content Placeholder 13"/>
          <p:cNvSpPr txBox="1">
            <a:spLocks/>
          </p:cNvSpPr>
          <p:nvPr/>
        </p:nvSpPr>
        <p:spPr>
          <a:xfrm>
            <a:off x="3107898" y="3991951"/>
            <a:ext cx="5570110" cy="935365"/>
          </a:xfrm>
          <a:prstGeom prst="rect">
            <a:avLst/>
          </a:prstGeom>
        </p:spPr>
        <p:txBody>
          <a:bodyPr vert="horz" lIns="0" tIns="0" rIns="0" bIns="0" rtlCol="0" anchor="ctr">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92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chemeClr val="tx2"/>
              </a:buClr>
              <a:buFont typeface="Arial" panose="020B0604020202020204" pitchFamily="34" charset="0"/>
              <a:buChar char="•"/>
            </a:pPr>
            <a:r>
              <a:rPr lang="en-US" sz="1000" dirty="0" smtClean="0"/>
              <a:t>Align risk profiles of each cash segment with the investment objectives, including performance or the need for capital preservation.</a:t>
            </a:r>
          </a:p>
          <a:p>
            <a:pPr lvl="1">
              <a:buClr>
                <a:schemeClr val="tx2"/>
              </a:buClr>
              <a:buFont typeface="Arial" panose="020B0604020202020204" pitchFamily="34" charset="0"/>
              <a:buChar char="•"/>
            </a:pPr>
            <a:r>
              <a:rPr lang="en-US" sz="1000" dirty="0" smtClean="0"/>
              <a:t>We believe a policy </a:t>
            </a:r>
            <a:r>
              <a:rPr lang="en-US" sz="1000" dirty="0"/>
              <a:t>should address risk variables in each segment such as Liquidity, Credit Risk, Interest Rate Risk, Spread Risk and others as necessary. </a:t>
            </a:r>
          </a:p>
        </p:txBody>
      </p:sp>
      <p:sp>
        <p:nvSpPr>
          <p:cNvPr id="24" name="Text Placeholder 8"/>
          <p:cNvSpPr txBox="1">
            <a:spLocks/>
          </p:cNvSpPr>
          <p:nvPr/>
        </p:nvSpPr>
        <p:spPr>
          <a:xfrm>
            <a:off x="656926" y="5138405"/>
            <a:ext cx="1981798" cy="988020"/>
          </a:xfrm>
          <a:prstGeom prst="rect">
            <a:avLst/>
          </a:prstGeom>
          <a:solidFill>
            <a:schemeClr val="accent4"/>
          </a:solidFill>
        </p:spPr>
        <p:txBody>
          <a:bodyPr anchor="ctr" anchorCtr="0"/>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dirty="0">
                <a:solidFill>
                  <a:schemeClr val="bg1"/>
                </a:solidFill>
              </a:rPr>
              <a:t>Clearly </a:t>
            </a:r>
            <a:r>
              <a:rPr lang="en-US" sz="1200" dirty="0" smtClean="0">
                <a:solidFill>
                  <a:schemeClr val="bg1"/>
                </a:solidFill>
              </a:rPr>
              <a:t>Define Allowable Investments</a:t>
            </a:r>
            <a:endParaRPr lang="en-US" sz="1200" dirty="0">
              <a:solidFill>
                <a:schemeClr val="bg1"/>
              </a:solidFill>
            </a:endParaRPr>
          </a:p>
        </p:txBody>
      </p:sp>
      <p:sp>
        <p:nvSpPr>
          <p:cNvPr id="25" name="Oval 2"/>
          <p:cNvSpPr>
            <a:spLocks noChangeArrowheads="1"/>
          </p:cNvSpPr>
          <p:nvPr/>
        </p:nvSpPr>
        <p:spPr bwMode="auto">
          <a:xfrm>
            <a:off x="318788" y="5113558"/>
            <a:ext cx="411223" cy="388937"/>
          </a:xfrm>
          <a:prstGeom prst="ellipse">
            <a:avLst/>
          </a:prstGeom>
          <a:solidFill>
            <a:schemeClr val="accent4"/>
          </a:solidFill>
          <a:ln w="38100" algn="ctr">
            <a:solidFill>
              <a:schemeClr val="bg1"/>
            </a:solidFill>
            <a:round/>
            <a:headEnd/>
            <a:tailEnd/>
          </a:ln>
        </p:spPr>
        <p:txBody>
          <a:bodyPr lIns="180000" tIns="180000" rIns="180000" bIns="18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dirty="0">
                <a:solidFill>
                  <a:schemeClr val="bg1"/>
                </a:solidFill>
              </a:rPr>
              <a:t>4</a:t>
            </a:r>
          </a:p>
        </p:txBody>
      </p:sp>
      <p:sp>
        <p:nvSpPr>
          <p:cNvPr id="34" name="Text Placeholder 8"/>
          <p:cNvSpPr txBox="1">
            <a:spLocks/>
          </p:cNvSpPr>
          <p:nvPr/>
        </p:nvSpPr>
        <p:spPr>
          <a:xfrm>
            <a:off x="2609677" y="5099437"/>
            <a:ext cx="6189838" cy="988020"/>
          </a:xfrm>
          <a:prstGeom prst="rect">
            <a:avLst/>
          </a:prstGeom>
          <a:solidFill>
            <a:schemeClr val="accent4">
              <a:lumMod val="20000"/>
              <a:lumOff val="80000"/>
            </a:schemeClr>
          </a:solidFill>
        </p:spPr>
        <p:txBody>
          <a:bodyPr anchor="ctr" anchorCtr="0"/>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GB" dirty="0"/>
          </a:p>
        </p:txBody>
      </p:sp>
      <p:sp>
        <p:nvSpPr>
          <p:cNvPr id="35" name="Isosceles Triangle 34"/>
          <p:cNvSpPr/>
          <p:nvPr/>
        </p:nvSpPr>
        <p:spPr>
          <a:xfrm rot="5400000">
            <a:off x="2220058" y="5431850"/>
            <a:ext cx="1190388" cy="448056"/>
          </a:xfrm>
          <a:prstGeom prst="triangle">
            <a:avLst>
              <a:gd name="adj" fmla="val 51333"/>
            </a:avLst>
          </a:prstGeom>
          <a:solidFill>
            <a:schemeClr val="accent4"/>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smtClean="0">
              <a:solidFill>
                <a:schemeClr val="tx2"/>
              </a:solidFill>
            </a:endParaRPr>
          </a:p>
        </p:txBody>
      </p:sp>
      <p:sp>
        <p:nvSpPr>
          <p:cNvPr id="40" name="Content Placeholder 13"/>
          <p:cNvSpPr txBox="1">
            <a:spLocks/>
          </p:cNvSpPr>
          <p:nvPr/>
        </p:nvSpPr>
        <p:spPr>
          <a:xfrm>
            <a:off x="3107899" y="5158760"/>
            <a:ext cx="5570110" cy="869375"/>
          </a:xfrm>
          <a:prstGeom prst="rect">
            <a:avLst/>
          </a:prstGeom>
        </p:spPr>
        <p:txBody>
          <a:bodyPr vert="horz" lIns="0" tIns="0" rIns="0" bIns="0" rtlCol="0" anchor="ctr">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92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chemeClr val="tx2"/>
              </a:buClr>
              <a:buFont typeface="Arial" panose="020B0604020202020204" pitchFamily="34" charset="0"/>
              <a:buChar char="•"/>
            </a:pPr>
            <a:r>
              <a:rPr lang="en-US" sz="1000" dirty="0" smtClean="0"/>
              <a:t>We believe you should consider </a:t>
            </a:r>
            <a:r>
              <a:rPr lang="en-US" sz="1000" dirty="0"/>
              <a:t>new product alternatives in the face of money market fund reform.</a:t>
            </a:r>
          </a:p>
          <a:p>
            <a:pPr lvl="1">
              <a:buClr>
                <a:schemeClr val="tx2"/>
              </a:buClr>
              <a:buFont typeface="Arial" panose="020B0604020202020204" pitchFamily="34" charset="0"/>
              <a:buChar char="•"/>
            </a:pPr>
            <a:r>
              <a:rPr lang="en-US" sz="1000" dirty="0"/>
              <a:t>Carefully evaluate new opportunities in this space and determine what is acceptable based on your own circumstances and cash needs. </a:t>
            </a:r>
          </a:p>
        </p:txBody>
      </p:sp>
      <p:sp>
        <p:nvSpPr>
          <p:cNvPr id="41" name="Text Placeholder 8"/>
          <p:cNvSpPr txBox="1">
            <a:spLocks/>
          </p:cNvSpPr>
          <p:nvPr/>
        </p:nvSpPr>
        <p:spPr>
          <a:xfrm>
            <a:off x="652067" y="1579138"/>
            <a:ext cx="1981798" cy="987552"/>
          </a:xfrm>
          <a:prstGeom prst="rect">
            <a:avLst/>
          </a:prstGeom>
          <a:solidFill>
            <a:srgbClr val="0070C0"/>
          </a:solidFill>
        </p:spPr>
        <p:txBody>
          <a:bodyPr anchor="ctr" anchorCtr="0"/>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dirty="0" smtClean="0">
                <a:solidFill>
                  <a:srgbClr val="FFFFFF"/>
                </a:solidFill>
                <a:latin typeface="Arial" pitchFamily="34" charset="0"/>
                <a:cs typeface="Arial" pitchFamily="34" charset="0"/>
              </a:rPr>
              <a:t>Evaluate Cash Needs &amp; Goals</a:t>
            </a:r>
            <a:endParaRPr lang="en-US" sz="1200" dirty="0">
              <a:solidFill>
                <a:srgbClr val="FFFFFF"/>
              </a:solidFill>
              <a:latin typeface="Arial" pitchFamily="34" charset="0"/>
              <a:cs typeface="Arial" pitchFamily="34" charset="0"/>
            </a:endParaRPr>
          </a:p>
        </p:txBody>
      </p:sp>
      <p:sp>
        <p:nvSpPr>
          <p:cNvPr id="42" name="Text Placeholder 8"/>
          <p:cNvSpPr txBox="1">
            <a:spLocks/>
          </p:cNvSpPr>
          <p:nvPr/>
        </p:nvSpPr>
        <p:spPr>
          <a:xfrm>
            <a:off x="2601051" y="1579139"/>
            <a:ext cx="6198464" cy="985749"/>
          </a:xfrm>
          <a:prstGeom prst="rect">
            <a:avLst/>
          </a:prstGeom>
          <a:solidFill>
            <a:srgbClr val="B3D6ED"/>
          </a:solidFill>
        </p:spPr>
        <p:txBody>
          <a:bodyPr anchor="ctr" anchorCtr="0"/>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ctr">
              <a:buClr>
                <a:schemeClr val="tx2"/>
              </a:buClr>
              <a:buFont typeface="Arial" panose="020B0604020202020204" pitchFamily="34" charset="0"/>
              <a:buChar char="•"/>
            </a:pPr>
            <a:endParaRPr lang="en-GB" dirty="0">
              <a:solidFill>
                <a:schemeClr val="bg1"/>
              </a:solidFill>
            </a:endParaRPr>
          </a:p>
        </p:txBody>
      </p:sp>
      <p:sp>
        <p:nvSpPr>
          <p:cNvPr id="43" name="Isosceles Triangle 42"/>
          <p:cNvSpPr/>
          <p:nvPr/>
        </p:nvSpPr>
        <p:spPr>
          <a:xfrm rot="5400000">
            <a:off x="2221432" y="1861684"/>
            <a:ext cx="1168592" cy="448056"/>
          </a:xfrm>
          <a:prstGeom prst="triangle">
            <a:avLst>
              <a:gd name="adj" fmla="val 51333"/>
            </a:avLst>
          </a:prstGeom>
          <a:solidFill>
            <a:srgbClr val="0070C0"/>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smtClean="0">
              <a:solidFill>
                <a:schemeClr val="tx2"/>
              </a:solidFill>
            </a:endParaRPr>
          </a:p>
        </p:txBody>
      </p:sp>
      <p:sp>
        <p:nvSpPr>
          <p:cNvPr id="45" name="Content Placeholder 13"/>
          <p:cNvSpPr txBox="1">
            <a:spLocks/>
          </p:cNvSpPr>
          <p:nvPr/>
        </p:nvSpPr>
        <p:spPr>
          <a:xfrm>
            <a:off x="3107899" y="1715750"/>
            <a:ext cx="5570110" cy="708032"/>
          </a:xfrm>
          <a:prstGeom prst="rect">
            <a:avLst/>
          </a:prstGeom>
        </p:spPr>
        <p:txBody>
          <a:bodyPr vert="horz" lIns="0" tIns="0" rIns="0" bIns="0" rtlCol="0" anchor="ctr">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92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171450">
              <a:spcBef>
                <a:spcPts val="100"/>
              </a:spcBef>
              <a:buClr>
                <a:schemeClr val="tx2"/>
              </a:buClr>
              <a:buFont typeface="Arial" panose="020B0604020202020204" pitchFamily="34" charset="0"/>
              <a:buChar char="•"/>
            </a:pPr>
            <a:r>
              <a:rPr lang="en-US" sz="1000" dirty="0" smtClean="0"/>
              <a:t>Are you carrying too much liquidity, i.e. consistently holding a reserve in excess of your daily, monthly or annual needs?  </a:t>
            </a:r>
          </a:p>
          <a:p>
            <a:pPr marL="342900" lvl="1" indent="-171450">
              <a:spcBef>
                <a:spcPts val="100"/>
              </a:spcBef>
              <a:buClr>
                <a:schemeClr val="tx2"/>
              </a:buClr>
              <a:buFont typeface="Arial" panose="020B0604020202020204" pitchFamily="34" charset="0"/>
              <a:buChar char="•"/>
            </a:pPr>
            <a:r>
              <a:rPr lang="en-US" sz="1000" dirty="0" smtClean="0"/>
              <a:t>In </a:t>
            </a:r>
            <a:r>
              <a:rPr lang="en-US" sz="1000" dirty="0"/>
              <a:t>our view, a </a:t>
            </a:r>
            <a:r>
              <a:rPr lang="en-US" sz="1000" dirty="0" smtClean="0"/>
              <a:t>thorough cash </a:t>
            </a:r>
            <a:r>
              <a:rPr lang="en-US" sz="1000" dirty="0"/>
              <a:t>forecasting exercise is one of the most critical drivers of investment policy success</a:t>
            </a:r>
            <a:r>
              <a:rPr lang="en-US" sz="1000" dirty="0" smtClean="0"/>
              <a:t>.</a:t>
            </a:r>
          </a:p>
          <a:p>
            <a:pPr marL="342900" lvl="1" indent="-171450">
              <a:spcBef>
                <a:spcPts val="100"/>
              </a:spcBef>
              <a:buClr>
                <a:schemeClr val="tx2"/>
              </a:buClr>
              <a:buFont typeface="Arial" panose="020B0604020202020204" pitchFamily="34" charset="0"/>
              <a:buChar char="•"/>
            </a:pPr>
            <a:r>
              <a:rPr lang="en-US" sz="1000" dirty="0"/>
              <a:t>The balance between capital preservation and total return </a:t>
            </a:r>
            <a:r>
              <a:rPr lang="en-US" sz="1000" dirty="0" smtClean="0"/>
              <a:t>will also </a:t>
            </a:r>
            <a:r>
              <a:rPr lang="en-US" sz="1000" dirty="0"/>
              <a:t>be more important in a post money market </a:t>
            </a:r>
            <a:r>
              <a:rPr lang="en-US" sz="1000" dirty="0" smtClean="0"/>
              <a:t>fund (“MMF”) </a:t>
            </a:r>
            <a:r>
              <a:rPr lang="en-US" sz="1000" dirty="0"/>
              <a:t>reform world. </a:t>
            </a:r>
          </a:p>
        </p:txBody>
      </p:sp>
      <p:sp>
        <p:nvSpPr>
          <p:cNvPr id="46" name="Oval 2"/>
          <p:cNvSpPr>
            <a:spLocks noChangeArrowheads="1"/>
          </p:cNvSpPr>
          <p:nvPr/>
        </p:nvSpPr>
        <p:spPr bwMode="auto">
          <a:xfrm>
            <a:off x="328313" y="1526780"/>
            <a:ext cx="411223" cy="388937"/>
          </a:xfrm>
          <a:prstGeom prst="ellipse">
            <a:avLst/>
          </a:prstGeom>
          <a:solidFill>
            <a:srgbClr val="0070C0"/>
          </a:solidFill>
          <a:ln w="38100" algn="ctr">
            <a:solidFill>
              <a:schemeClr val="bg1"/>
            </a:solidFill>
            <a:round/>
            <a:headEnd/>
            <a:tailEnd/>
          </a:ln>
        </p:spPr>
        <p:txBody>
          <a:bodyPr lIns="180000" tIns="180000" rIns="180000" bIns="1800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dirty="0">
                <a:solidFill>
                  <a:schemeClr val="bg1"/>
                </a:solidFill>
              </a:rPr>
              <a:t>1</a:t>
            </a:r>
          </a:p>
        </p:txBody>
      </p:sp>
      <p:sp>
        <p:nvSpPr>
          <p:cNvPr id="30" name="Slide Number Placeholder 3"/>
          <p:cNvSpPr txBox="1">
            <a:spLocks/>
          </p:cNvSpPr>
          <p:nvPr/>
        </p:nvSpPr>
        <p:spPr>
          <a:xfrm>
            <a:off x="8456102" y="6591242"/>
            <a:ext cx="364921" cy="222745"/>
          </a:xfrm>
          <a:prstGeom prst="rect">
            <a:avLst/>
          </a:prstGeom>
        </p:spPr>
        <p:txBody>
          <a:bodyPr vert="horz" lIns="0" tIns="0" rIns="0" bIns="0" rtlCol="0" anchor="ctr">
            <a:noAutofit/>
          </a:bodyPr>
          <a:lstStyle>
            <a:lvl1pPr marL="0" marR="0" indent="0" algn="r" defTabSz="914400" rtl="0" eaLnBrk="1" fontAlgn="auto" latinLnBrk="0" hangingPunct="1">
              <a:lnSpc>
                <a:spcPct val="100000"/>
              </a:lnSpc>
              <a:spcBef>
                <a:spcPts val="700"/>
              </a:spcBef>
              <a:spcAft>
                <a:spcPts val="0"/>
              </a:spcAft>
              <a:buSzTx/>
              <a:buFont typeface="Arial" pitchFamily="34" charset="0"/>
              <a:buNone/>
              <a:tabLst/>
              <a:defRPr kumimoji="0" sz="800" b="0"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C0531ADF-2191-45C5-9D71-08764BF86A6F}" type="slidenum">
              <a:rPr lang="en-GB" smtClean="0"/>
              <a:pPr/>
              <a:t>11</a:t>
            </a:fld>
            <a:endParaRPr lang="en-GB"/>
          </a:p>
        </p:txBody>
      </p:sp>
      <p:sp>
        <p:nvSpPr>
          <p:cNvPr id="36" name="Footer Placeholder 3"/>
          <p:cNvSpPr txBox="1">
            <a:spLocks/>
          </p:cNvSpPr>
          <p:nvPr/>
        </p:nvSpPr>
        <p:spPr>
          <a:xfrm>
            <a:off x="1495997" y="6593667"/>
            <a:ext cx="6134100" cy="2197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F4E50"/>
                </a:solidFill>
              </a:rPr>
              <a:t>For use with Institutional Investors and </a:t>
            </a:r>
            <a:r>
              <a:rPr lang="en-US" sz="800" dirty="0" smtClean="0">
                <a:solidFill>
                  <a:srgbClr val="4F4E50"/>
                </a:solidFill>
              </a:rPr>
              <a:t>Professional </a:t>
            </a:r>
            <a:r>
              <a:rPr lang="en-US" sz="800" dirty="0">
                <a:solidFill>
                  <a:srgbClr val="4F4E50"/>
                </a:solidFill>
              </a:rPr>
              <a:t>Clients </a:t>
            </a:r>
            <a:r>
              <a:rPr lang="en-US" sz="800" dirty="0" smtClean="0">
                <a:solidFill>
                  <a:srgbClr val="4F4E50"/>
                </a:solidFill>
              </a:rPr>
              <a:t>Only </a:t>
            </a:r>
            <a:r>
              <a:rPr lang="en-US" sz="800" dirty="0">
                <a:solidFill>
                  <a:srgbClr val="4F4E50"/>
                </a:solidFill>
              </a:rPr>
              <a:t>- Proprietary and Confidential</a:t>
            </a:r>
          </a:p>
        </p:txBody>
      </p:sp>
      <p:sp>
        <p:nvSpPr>
          <p:cNvPr id="47" name="TextBox 46"/>
          <p:cNvSpPr txBox="1"/>
          <p:nvPr/>
        </p:nvSpPr>
        <p:spPr>
          <a:xfrm>
            <a:off x="0" y="0"/>
            <a:ext cx="0" cy="0"/>
          </a:xfrm>
          <a:prstGeom prst="rect">
            <a:avLst/>
          </a:prstGeom>
        </p:spPr>
        <p:txBody>
          <a:bodyPr rtlCol="0" anchor="t">
            <a:noAutofit/>
          </a:bodyPr>
          <a:lstStyle/>
          <a:p>
            <a:pPr algn="l"/>
            <a:endParaRPr lang="en-US" sz="1100"/>
          </a:p>
          <a:p>
            <a:r>
              <a:rPr lang="en-US" sz="100"/>
              <a:t>ADMASTER-STAMP!20170503-151058-416758</a:t>
            </a:r>
          </a:p>
        </p:txBody>
      </p:sp>
      <p:sp>
        <p:nvSpPr>
          <p:cNvPr id="48" name="TextBox 47"/>
          <p:cNvSpPr txBox="1"/>
          <p:nvPr/>
        </p:nvSpPr>
        <p:spPr>
          <a:xfrm>
            <a:off x="7315200" y="6464300"/>
            <a:ext cx="3810000" cy="292177"/>
          </a:xfrm>
          <a:prstGeom prst="rect">
            <a:avLst/>
          </a:prstGeom>
        </p:spPr>
        <p:txBody>
          <a:bodyPr rtlCol="0" anchor="t"/>
          <a:lstStyle/>
          <a:p>
            <a:pPr algn="l"/>
            <a:endParaRPr lang="en-US" sz="1100"/>
          </a:p>
          <a:p>
            <a:r>
              <a:rPr lang="en-US" sz="800" b="0" i="0">
                <a:latin typeface="Times New Roman"/>
              </a:rPr>
              <a:t>20170503-151058-416758</a:t>
            </a:r>
          </a:p>
        </p:txBody>
      </p:sp>
    </p:spTree>
    <p:extLst>
      <p:ext uri="{BB962C8B-B14F-4D97-AF65-F5344CB8AC3E}">
        <p14:creationId xmlns:p14="http://schemas.microsoft.com/office/powerpoint/2010/main" val="217563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C0531ADF-2191-45C5-9D71-08764BF86A6F}" type="slidenum">
              <a:rPr lang="en-GB" smtClean="0"/>
              <a:pPr/>
              <a:t>12</a:t>
            </a:fld>
            <a:endParaRPr lang="en-GB"/>
          </a:p>
        </p:txBody>
      </p:sp>
      <p:sp>
        <p:nvSpPr>
          <p:cNvPr id="11" name="Title 4"/>
          <p:cNvSpPr>
            <a:spLocks noGrp="1"/>
          </p:cNvSpPr>
          <p:nvPr>
            <p:ph type="title"/>
          </p:nvPr>
        </p:nvSpPr>
        <p:spPr/>
        <p:txBody>
          <a:bodyPr/>
          <a:lstStyle/>
          <a:p>
            <a:r>
              <a:rPr lang="en-US" dirty="0" smtClean="0"/>
              <a:t>Conclusion and suggestions for best practices</a:t>
            </a:r>
            <a:endParaRPr lang="en-US" dirty="0"/>
          </a:p>
        </p:txBody>
      </p:sp>
      <p:sp>
        <p:nvSpPr>
          <p:cNvPr id="2" name="Content Placeholder 1"/>
          <p:cNvSpPr>
            <a:spLocks noGrp="1"/>
          </p:cNvSpPr>
          <p:nvPr>
            <p:ph sz="quarter" idx="13"/>
          </p:nvPr>
        </p:nvSpPr>
        <p:spPr>
          <a:xfrm>
            <a:off x="315162" y="1688118"/>
            <a:ext cx="8343079" cy="2455004"/>
          </a:xfrm>
        </p:spPr>
        <p:txBody>
          <a:bodyPr/>
          <a:lstStyle/>
          <a:p>
            <a:r>
              <a:rPr lang="en-US" dirty="0" smtClean="0"/>
              <a:t>We believe the best-prepared Treasury organizations will:</a:t>
            </a:r>
          </a:p>
          <a:p>
            <a:pPr marL="285750" indent="-285750">
              <a:buClr>
                <a:schemeClr val="tx2"/>
              </a:buClr>
              <a:buFont typeface="Arial" panose="020B0604020202020204" pitchFamily="34" charset="0"/>
              <a:buChar char="•"/>
            </a:pPr>
            <a:r>
              <a:rPr lang="en-US" b="0" dirty="0" smtClean="0"/>
              <a:t>Revisit their cash segmentation approach, differentiating between varying liquidity needs and appetite for risk versus return</a:t>
            </a:r>
          </a:p>
          <a:p>
            <a:pPr marL="285750" indent="-285750">
              <a:buClr>
                <a:schemeClr val="tx2"/>
              </a:buClr>
              <a:buFont typeface="Arial" panose="020B0604020202020204" pitchFamily="34" charset="0"/>
              <a:buChar char="•"/>
            </a:pPr>
            <a:r>
              <a:rPr lang="en-US" b="0" dirty="0" smtClean="0"/>
              <a:t>Conduct regular due diligence of their investment managers, whether for money funds or separate accounts</a:t>
            </a:r>
          </a:p>
          <a:p>
            <a:pPr marL="285750" indent="-285750">
              <a:buClr>
                <a:schemeClr val="tx2"/>
              </a:buClr>
              <a:buFont typeface="Arial" panose="020B0604020202020204" pitchFamily="34" charset="0"/>
              <a:buChar char="•"/>
            </a:pPr>
            <a:r>
              <a:rPr lang="en-US" b="0" dirty="0" smtClean="0"/>
              <a:t>Ensure their investment policy statement (IPS) is up-to-date</a:t>
            </a:r>
          </a:p>
          <a:p>
            <a:pPr marL="285750" indent="-285750">
              <a:buClr>
                <a:schemeClr val="tx2"/>
              </a:buClr>
              <a:buFont typeface="Arial" panose="020B0604020202020204" pitchFamily="34" charset="0"/>
              <a:buChar char="•"/>
            </a:pPr>
            <a:r>
              <a:rPr lang="en-US" b="0" dirty="0" smtClean="0"/>
              <a:t>Consider an extended range of solutions and utilize new strategies where appropriate</a:t>
            </a:r>
          </a:p>
          <a:p>
            <a:pPr marL="285750" indent="-285750">
              <a:buClr>
                <a:schemeClr val="tx2"/>
              </a:buClr>
              <a:buFont typeface="Arial" panose="020B0604020202020204" pitchFamily="34" charset="0"/>
              <a:buChar char="•"/>
            </a:pPr>
            <a:r>
              <a:rPr lang="en-US" b="0" dirty="0" smtClean="0"/>
              <a:t>Keep abreast of market dynamics and industry developments at a time of rapid changes</a:t>
            </a:r>
            <a:endParaRPr lang="en-US" b="0" dirty="0"/>
          </a:p>
        </p:txBody>
      </p:sp>
      <p:sp>
        <p:nvSpPr>
          <p:cNvPr id="3" name="TextBox 2"/>
          <p:cNvSpPr txBox="1"/>
          <p:nvPr/>
        </p:nvSpPr>
        <p:spPr>
          <a:xfrm>
            <a:off x="315162" y="4143122"/>
            <a:ext cx="8485938" cy="523220"/>
          </a:xfrm>
          <a:prstGeom prst="rect">
            <a:avLst/>
          </a:prstGeom>
          <a:solidFill>
            <a:schemeClr val="accent2"/>
          </a:solidFill>
        </p:spPr>
        <p:txBody>
          <a:bodyPr wrap="square" rtlCol="0">
            <a:spAutoFit/>
          </a:bodyPr>
          <a:lstStyle/>
          <a:p>
            <a:pPr algn="ctr">
              <a:buClr>
                <a:schemeClr val="tx2"/>
              </a:buClr>
            </a:pPr>
            <a:r>
              <a:rPr lang="en-US" sz="1400" dirty="0" smtClean="0">
                <a:solidFill>
                  <a:schemeClr val="bg1"/>
                </a:solidFill>
              </a:rPr>
              <a:t>Utilize your peer group, your bank relationships and investment managers to gain insights, compare best practices and prepare for the future</a:t>
            </a:r>
          </a:p>
        </p:txBody>
      </p:sp>
      <p:sp>
        <p:nvSpPr>
          <p:cNvPr id="5" name="TextBox 4"/>
          <p:cNvSpPr txBox="1"/>
          <p:nvPr/>
        </p:nvSpPr>
        <p:spPr>
          <a:xfrm>
            <a:off x="231272" y="995690"/>
            <a:ext cx="3708066" cy="523220"/>
          </a:xfrm>
          <a:prstGeom prst="rect">
            <a:avLst/>
          </a:prstGeom>
          <a:noFill/>
        </p:spPr>
        <p:txBody>
          <a:bodyPr wrap="none" rtlCol="0">
            <a:spAutoFit/>
          </a:bodyPr>
          <a:lstStyle/>
          <a:p>
            <a:pPr>
              <a:buClr>
                <a:schemeClr val="tx2"/>
              </a:buClr>
            </a:pPr>
            <a:r>
              <a:rPr lang="en-US" sz="1600" b="1" dirty="0">
                <a:solidFill>
                  <a:schemeClr val="accent1"/>
                </a:solidFill>
              </a:rPr>
              <a:t>“The only thing constant is change”</a:t>
            </a:r>
          </a:p>
          <a:p>
            <a:pPr>
              <a:buClr>
                <a:schemeClr val="tx2"/>
              </a:buClr>
            </a:pPr>
            <a:r>
              <a:rPr lang="en-US" sz="1200" dirty="0" smtClean="0">
                <a:solidFill>
                  <a:schemeClr val="tx2"/>
                </a:solidFill>
              </a:rPr>
              <a:t> </a:t>
            </a:r>
          </a:p>
        </p:txBody>
      </p:sp>
      <p:sp>
        <p:nvSpPr>
          <p:cNvPr id="10" name="Footer Placeholder 3"/>
          <p:cNvSpPr txBox="1">
            <a:spLocks/>
          </p:cNvSpPr>
          <p:nvPr/>
        </p:nvSpPr>
        <p:spPr>
          <a:xfrm>
            <a:off x="1495997" y="6593667"/>
            <a:ext cx="6134100" cy="2197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F4E50"/>
                </a:solidFill>
              </a:rPr>
              <a:t>For use with Institutional Investors and </a:t>
            </a:r>
            <a:r>
              <a:rPr lang="en-US" sz="800" dirty="0" smtClean="0">
                <a:solidFill>
                  <a:srgbClr val="4F4E50"/>
                </a:solidFill>
              </a:rPr>
              <a:t>Professional </a:t>
            </a:r>
            <a:r>
              <a:rPr lang="en-US" sz="800" dirty="0">
                <a:solidFill>
                  <a:srgbClr val="4F4E50"/>
                </a:solidFill>
              </a:rPr>
              <a:t>Clients </a:t>
            </a:r>
            <a:r>
              <a:rPr lang="en-US" sz="800" dirty="0" smtClean="0">
                <a:solidFill>
                  <a:srgbClr val="4F4E50"/>
                </a:solidFill>
              </a:rPr>
              <a:t>Only </a:t>
            </a:r>
            <a:r>
              <a:rPr lang="en-US" sz="800" dirty="0">
                <a:solidFill>
                  <a:srgbClr val="4F4E50"/>
                </a:solidFill>
              </a:rPr>
              <a:t>- Proprietary and Confidential</a:t>
            </a:r>
          </a:p>
        </p:txBody>
      </p:sp>
      <p:sp>
        <p:nvSpPr>
          <p:cNvPr id="12" name="TextBox 11"/>
          <p:cNvSpPr txBox="1"/>
          <p:nvPr/>
        </p:nvSpPr>
        <p:spPr>
          <a:xfrm>
            <a:off x="0" y="0"/>
            <a:ext cx="0" cy="0"/>
          </a:xfrm>
          <a:prstGeom prst="rect">
            <a:avLst/>
          </a:prstGeom>
        </p:spPr>
        <p:txBody>
          <a:bodyPr rtlCol="0" anchor="t">
            <a:noAutofit/>
          </a:bodyPr>
          <a:lstStyle/>
          <a:p>
            <a:pPr algn="l"/>
            <a:endParaRPr lang="en-US" sz="1100"/>
          </a:p>
          <a:p>
            <a:r>
              <a:rPr lang="en-US" sz="100"/>
              <a:t>ADMASTER-STAMP!20170503-151058-416758</a:t>
            </a:r>
          </a:p>
        </p:txBody>
      </p:sp>
      <p:sp>
        <p:nvSpPr>
          <p:cNvPr id="13" name="TextBox 12"/>
          <p:cNvSpPr txBox="1"/>
          <p:nvPr/>
        </p:nvSpPr>
        <p:spPr>
          <a:xfrm>
            <a:off x="7315200" y="6464300"/>
            <a:ext cx="3810000" cy="292177"/>
          </a:xfrm>
          <a:prstGeom prst="rect">
            <a:avLst/>
          </a:prstGeom>
        </p:spPr>
        <p:txBody>
          <a:bodyPr rtlCol="0" anchor="t"/>
          <a:lstStyle/>
          <a:p>
            <a:pPr algn="l"/>
            <a:endParaRPr lang="en-US" sz="1100"/>
          </a:p>
          <a:p>
            <a:r>
              <a:rPr lang="en-US" sz="800" b="0" i="0">
                <a:latin typeface="Times New Roman"/>
              </a:rPr>
              <a:t>20170503-151058-416758</a:t>
            </a:r>
          </a:p>
        </p:txBody>
      </p:sp>
    </p:spTree>
    <p:extLst>
      <p:ext uri="{BB962C8B-B14F-4D97-AF65-F5344CB8AC3E}">
        <p14:creationId xmlns:p14="http://schemas.microsoft.com/office/powerpoint/2010/main" val="882322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Important Notes</a:t>
            </a:r>
            <a:endParaRPr lang="en-GB" i="1" dirty="0"/>
          </a:p>
        </p:txBody>
      </p:sp>
      <p:sp>
        <p:nvSpPr>
          <p:cNvPr id="14" name="Text Box 5"/>
          <p:cNvSpPr txBox="1">
            <a:spLocks noChangeArrowheads="1"/>
          </p:cNvSpPr>
          <p:nvPr/>
        </p:nvSpPr>
        <p:spPr bwMode="auto">
          <a:xfrm>
            <a:off x="251671" y="870382"/>
            <a:ext cx="854903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73138" eaLnBrk="0" hangingPunct="0">
              <a:defRPr sz="1900" b="1">
                <a:solidFill>
                  <a:schemeClr val="tx1"/>
                </a:solidFill>
                <a:latin typeface="Arial" charset="0"/>
                <a:cs typeface="Arial" charset="0"/>
              </a:defRPr>
            </a:lvl1pPr>
            <a:lvl2pPr marL="742950" indent="-285750" defTabSz="973138" eaLnBrk="0" hangingPunct="0">
              <a:defRPr sz="1900" b="1">
                <a:solidFill>
                  <a:schemeClr val="tx1"/>
                </a:solidFill>
                <a:latin typeface="Arial" charset="0"/>
                <a:cs typeface="Arial" charset="0"/>
              </a:defRPr>
            </a:lvl2pPr>
            <a:lvl3pPr marL="1143000" indent="-228600" defTabSz="973138" eaLnBrk="0" hangingPunct="0">
              <a:defRPr sz="1900" b="1">
                <a:solidFill>
                  <a:schemeClr val="tx1"/>
                </a:solidFill>
                <a:latin typeface="Arial" charset="0"/>
                <a:cs typeface="Arial" charset="0"/>
              </a:defRPr>
            </a:lvl3pPr>
            <a:lvl4pPr marL="1600200" indent="-228600" defTabSz="973138" eaLnBrk="0" hangingPunct="0">
              <a:defRPr sz="1900" b="1">
                <a:solidFill>
                  <a:schemeClr val="tx1"/>
                </a:solidFill>
                <a:latin typeface="Arial" charset="0"/>
                <a:cs typeface="Arial" charset="0"/>
              </a:defRPr>
            </a:lvl4pPr>
            <a:lvl5pPr marL="2057400" indent="-228600" defTabSz="973138" eaLnBrk="0" hangingPunct="0">
              <a:defRPr sz="1900" b="1">
                <a:solidFill>
                  <a:schemeClr val="tx1"/>
                </a:solidFill>
                <a:latin typeface="Arial" charset="0"/>
                <a:cs typeface="Arial" charset="0"/>
              </a:defRPr>
            </a:lvl5pPr>
            <a:lvl6pPr marL="2514600" indent="-228600" defTabSz="973138" eaLnBrk="0" fontAlgn="base" hangingPunct="0">
              <a:spcBef>
                <a:spcPct val="0"/>
              </a:spcBef>
              <a:spcAft>
                <a:spcPct val="0"/>
              </a:spcAft>
              <a:defRPr sz="1900" b="1">
                <a:solidFill>
                  <a:schemeClr val="tx1"/>
                </a:solidFill>
                <a:latin typeface="Arial" charset="0"/>
                <a:cs typeface="Arial" charset="0"/>
              </a:defRPr>
            </a:lvl6pPr>
            <a:lvl7pPr marL="2971800" indent="-228600" defTabSz="973138" eaLnBrk="0" fontAlgn="base" hangingPunct="0">
              <a:spcBef>
                <a:spcPct val="0"/>
              </a:spcBef>
              <a:spcAft>
                <a:spcPct val="0"/>
              </a:spcAft>
              <a:defRPr sz="1900" b="1">
                <a:solidFill>
                  <a:schemeClr val="tx1"/>
                </a:solidFill>
                <a:latin typeface="Arial" charset="0"/>
                <a:cs typeface="Arial" charset="0"/>
              </a:defRPr>
            </a:lvl7pPr>
            <a:lvl8pPr marL="3429000" indent="-228600" defTabSz="973138" eaLnBrk="0" fontAlgn="base" hangingPunct="0">
              <a:spcBef>
                <a:spcPct val="0"/>
              </a:spcBef>
              <a:spcAft>
                <a:spcPct val="0"/>
              </a:spcAft>
              <a:defRPr sz="1900" b="1">
                <a:solidFill>
                  <a:schemeClr val="tx1"/>
                </a:solidFill>
                <a:latin typeface="Arial" charset="0"/>
                <a:cs typeface="Arial" charset="0"/>
              </a:defRPr>
            </a:lvl8pPr>
            <a:lvl9pPr marL="3886200" indent="-228600" defTabSz="973138" eaLnBrk="0" fontAlgn="base" hangingPunct="0">
              <a:spcBef>
                <a:spcPct val="0"/>
              </a:spcBef>
              <a:spcAft>
                <a:spcPct val="0"/>
              </a:spcAft>
              <a:defRPr sz="1900" b="1">
                <a:solidFill>
                  <a:schemeClr val="tx1"/>
                </a:solidFill>
                <a:latin typeface="Arial" charset="0"/>
                <a:cs typeface="Arial" charset="0"/>
              </a:defRPr>
            </a:lvl9pPr>
          </a:lstStyle>
          <a:p>
            <a:r>
              <a:rPr lang="en-US" sz="900" b="0" dirty="0">
                <a:solidFill>
                  <a:schemeClr val="tx2"/>
                </a:solidFill>
              </a:rPr>
              <a:t>This material is for distribution only to those types of recipients as provided below and should not be relied upon by any other persons. This material is provided for informational purposes only and does not constitute a solicitation in any jurisdiction in which such solicitation is unlawful or to any person to whom it is unlawful. Moreover, it neither constitutes an offer to enter into an investment agreement with the recipient of this document nor an invitation to respond to it by making an offer to enter into an investment agreement.</a:t>
            </a:r>
          </a:p>
          <a:p>
            <a:r>
              <a:rPr lang="en-US" sz="900" b="0" dirty="0">
                <a:solidFill>
                  <a:schemeClr val="tx2"/>
                </a:solidFill>
              </a:rPr>
              <a:t> </a:t>
            </a:r>
          </a:p>
          <a:p>
            <a:r>
              <a:rPr lang="en-US" sz="900" b="0" dirty="0">
                <a:solidFill>
                  <a:schemeClr val="tx2"/>
                </a:solidFill>
              </a:rPr>
              <a:t>This material may contain “forward-looking” information that is not purely historical in nature. Such information may include, among other things, projections, forecasts, estimates of yields or returns, and proposed or expected portfolio composition. Moreover, where certain historical performance information of other investment vehicles or composite accounts managed by </a:t>
            </a:r>
            <a:r>
              <a:rPr lang="en-US" sz="900" b="0" dirty="0" err="1">
                <a:solidFill>
                  <a:schemeClr val="tx2"/>
                </a:solidFill>
              </a:rPr>
              <a:t>BlackRock</a:t>
            </a:r>
            <a:r>
              <a:rPr lang="en-US" sz="900" b="0" dirty="0">
                <a:solidFill>
                  <a:schemeClr val="tx2"/>
                </a:solidFill>
              </a:rPr>
              <a:t>, Inc. and/or its subsidiaries (together, “</a:t>
            </a:r>
            <a:r>
              <a:rPr lang="en-US" sz="900" b="0" dirty="0" err="1">
                <a:solidFill>
                  <a:schemeClr val="tx2"/>
                </a:solidFill>
              </a:rPr>
              <a:t>BlackRock</a:t>
            </a:r>
            <a:r>
              <a:rPr lang="en-US" sz="900" b="0" dirty="0">
                <a:solidFill>
                  <a:schemeClr val="tx2"/>
                </a:solidFill>
              </a:rPr>
              <a:t>”) has been included in this material and such performance information is presented by way of example only. No representation is made that the performance presented will be achieved, or that every assumption made in achieving, calculating or presenting either the forward-looking information or the historical performance information herein has been considered or stated in preparing this material. Any changes to assumptions that may have been made in preparing this material could have a material impact on the investment returns that are presented herein by way of example.</a:t>
            </a:r>
          </a:p>
          <a:p>
            <a:r>
              <a:rPr lang="en-US" sz="900" b="0" dirty="0">
                <a:solidFill>
                  <a:schemeClr val="tx2"/>
                </a:solidFill>
              </a:rPr>
              <a:t> </a:t>
            </a:r>
          </a:p>
          <a:p>
            <a:r>
              <a:rPr lang="en-US" sz="900" b="0" dirty="0">
                <a:solidFill>
                  <a:schemeClr val="tx2"/>
                </a:solidFill>
              </a:rPr>
              <a:t>This material is not intended to be relied upon as a forecast, research or investment advice, and is not a recommendation, offer or solicitation to buy or sell any securities or to adopt any investment strategy. The opinions expressed are as of </a:t>
            </a:r>
            <a:r>
              <a:rPr lang="en-US" sz="900" b="0" dirty="0" smtClean="0">
                <a:solidFill>
                  <a:schemeClr val="tx2"/>
                </a:solidFill>
              </a:rPr>
              <a:t>April 2017 and </a:t>
            </a:r>
            <a:r>
              <a:rPr lang="en-US" sz="900" b="0" dirty="0">
                <a:solidFill>
                  <a:schemeClr val="tx2"/>
                </a:solidFill>
              </a:rPr>
              <a:t>may change as subsequent conditions vary. The information and opinions contained in this material are derived from proprietary and nonproprietary sources deemed by </a:t>
            </a:r>
            <a:r>
              <a:rPr lang="en-US" sz="900" b="0" dirty="0" err="1">
                <a:solidFill>
                  <a:schemeClr val="tx2"/>
                </a:solidFill>
              </a:rPr>
              <a:t>BlackRock</a:t>
            </a:r>
            <a:r>
              <a:rPr lang="en-US" sz="900" b="0" dirty="0">
                <a:solidFill>
                  <a:schemeClr val="tx2"/>
                </a:solidFill>
              </a:rPr>
              <a:t> to be reliable, are not necessarily all-inclusive and are not guaranteed as to accuracy. There is no guarantee that any forecasts made will come to pass. Any investments named within this material may not necessarily be held in any accounts managed by </a:t>
            </a:r>
            <a:r>
              <a:rPr lang="en-US" sz="900" b="0" dirty="0" err="1">
                <a:solidFill>
                  <a:schemeClr val="tx2"/>
                </a:solidFill>
              </a:rPr>
              <a:t>BlackRock</a:t>
            </a:r>
            <a:r>
              <a:rPr lang="en-US" sz="900" b="0" dirty="0">
                <a:solidFill>
                  <a:schemeClr val="tx2"/>
                </a:solidFill>
              </a:rPr>
              <a:t>. Reliance upon information in this material is at the sole discretion of the reader. Past performance is no guarantee of future results. </a:t>
            </a:r>
          </a:p>
          <a:p>
            <a:r>
              <a:rPr lang="en-US" sz="900" b="0" dirty="0">
                <a:solidFill>
                  <a:schemeClr val="tx2"/>
                </a:solidFill>
              </a:rPr>
              <a:t> </a:t>
            </a:r>
          </a:p>
          <a:p>
            <a:r>
              <a:rPr lang="en-US" sz="900" b="0" dirty="0">
                <a:solidFill>
                  <a:schemeClr val="tx2"/>
                </a:solidFill>
              </a:rPr>
              <a:t>In the US this material is for institutional investors only.</a:t>
            </a:r>
            <a:r>
              <a:rPr lang="en-GB" sz="900" b="0" dirty="0">
                <a:solidFill>
                  <a:schemeClr val="tx2"/>
                </a:solidFill>
              </a:rPr>
              <a:t> </a:t>
            </a:r>
            <a:endParaRPr lang="en-GB" sz="900" b="0" dirty="0" smtClean="0">
              <a:solidFill>
                <a:schemeClr val="tx2"/>
              </a:solidFill>
            </a:endParaRPr>
          </a:p>
          <a:p>
            <a:endParaRPr lang="en-GB" sz="900" b="0" dirty="0" smtClean="0">
              <a:solidFill>
                <a:schemeClr val="tx2"/>
              </a:solidFill>
            </a:endParaRPr>
          </a:p>
          <a:p>
            <a:r>
              <a:rPr lang="en-US" sz="900" b="0" dirty="0" smtClean="0">
                <a:solidFill>
                  <a:schemeClr val="tx2"/>
                </a:solidFill>
              </a:rPr>
              <a:t>Past </a:t>
            </a:r>
            <a:r>
              <a:rPr lang="en-US" sz="900" b="0" dirty="0">
                <a:solidFill>
                  <a:schemeClr val="tx2"/>
                </a:solidFill>
              </a:rPr>
              <a:t>performance is not a guide to future performance. The value of investments and the income from them can fall as well as rise and is not guaranteed. You may not get back the amount originally invested. Changes in the rates of exchange between currencies may cause the value of investments to diminish or increase. Fluctuation may be particularly marked in the case of a higher volatility fund and the value of an investment may fall suddenly and substantially. Levels and basis of taxation may change from time to time. </a:t>
            </a:r>
          </a:p>
          <a:p>
            <a:endParaRPr lang="en-US" sz="900" b="0" dirty="0">
              <a:solidFill>
                <a:schemeClr val="tx2"/>
              </a:solidFill>
            </a:endParaRPr>
          </a:p>
          <a:p>
            <a:r>
              <a:rPr lang="en-US" sz="900" b="0" dirty="0">
                <a:solidFill>
                  <a:schemeClr val="tx2"/>
                </a:solidFill>
              </a:rPr>
              <a:t>Any research in this document has been procured and may have been acted on by BlackRock for its own purpose. The results of such research are being made available only incidentally. The views expressed do not constitute investment or any other advice and are subject to change. They do not necessarily reflect the views of any company in the BlackRock Group or any part thereof and no assurances are made as to their accuracy. </a:t>
            </a:r>
          </a:p>
          <a:p>
            <a:endParaRPr lang="en-US" sz="900" b="0" dirty="0">
              <a:solidFill>
                <a:schemeClr val="tx2"/>
              </a:solidFill>
            </a:endParaRPr>
          </a:p>
          <a:p>
            <a:r>
              <a:rPr lang="en-US" sz="900" b="0" dirty="0">
                <a:solidFill>
                  <a:schemeClr val="tx2"/>
                </a:solidFill>
              </a:rPr>
              <a:t>This document is for information purposes only and does not constitute an offer or invitation to anyone to invest in any BlackRock funds and has not been prepared in connection with any such offer. </a:t>
            </a:r>
          </a:p>
          <a:p>
            <a:endParaRPr lang="en-US" sz="900" b="0" dirty="0">
              <a:solidFill>
                <a:schemeClr val="tx2"/>
              </a:solidFill>
            </a:endParaRPr>
          </a:p>
          <a:p>
            <a:r>
              <a:rPr lang="en-US" sz="900" b="0" dirty="0">
                <a:solidFill>
                  <a:schemeClr val="tx2"/>
                </a:solidFill>
              </a:rPr>
              <a:t> </a:t>
            </a:r>
          </a:p>
        </p:txBody>
      </p:sp>
      <p:sp>
        <p:nvSpPr>
          <p:cNvPr id="6" name="Slide Number Placeholder 5"/>
          <p:cNvSpPr>
            <a:spLocks noGrp="1"/>
          </p:cNvSpPr>
          <p:nvPr>
            <p:ph type="sldNum" sz="quarter" idx="12"/>
          </p:nvPr>
        </p:nvSpPr>
        <p:spPr/>
        <p:txBody>
          <a:bodyPr/>
          <a:lstStyle/>
          <a:p>
            <a:fld id="{C0531ADF-2191-45C5-9D71-08764BF86A6F}" type="slidenum">
              <a:rPr lang="en-GB" smtClean="0"/>
              <a:pPr/>
              <a:t>13</a:t>
            </a:fld>
            <a:endParaRPr lang="en-GB"/>
          </a:p>
        </p:txBody>
      </p:sp>
      <p:sp>
        <p:nvSpPr>
          <p:cNvPr id="7" name="Footer Placeholder 3"/>
          <p:cNvSpPr txBox="1">
            <a:spLocks/>
          </p:cNvSpPr>
          <p:nvPr/>
        </p:nvSpPr>
        <p:spPr>
          <a:xfrm>
            <a:off x="1495997" y="6593667"/>
            <a:ext cx="6134100" cy="2197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F4E50"/>
                </a:solidFill>
              </a:rPr>
              <a:t>For use with Institutional Investors and </a:t>
            </a:r>
            <a:r>
              <a:rPr lang="en-US" sz="800" dirty="0" smtClean="0">
                <a:solidFill>
                  <a:srgbClr val="4F4E50"/>
                </a:solidFill>
              </a:rPr>
              <a:t>Professional </a:t>
            </a:r>
            <a:r>
              <a:rPr lang="en-US" sz="800" dirty="0">
                <a:solidFill>
                  <a:srgbClr val="4F4E50"/>
                </a:solidFill>
              </a:rPr>
              <a:t>Clients </a:t>
            </a:r>
            <a:r>
              <a:rPr lang="en-US" sz="800" dirty="0" smtClean="0">
                <a:solidFill>
                  <a:srgbClr val="4F4E50"/>
                </a:solidFill>
              </a:rPr>
              <a:t>Only </a:t>
            </a:r>
            <a:r>
              <a:rPr lang="en-US" sz="800" dirty="0">
                <a:solidFill>
                  <a:srgbClr val="4F4E50"/>
                </a:solidFill>
              </a:rPr>
              <a:t>- Proprietary and Confidential</a:t>
            </a:r>
          </a:p>
        </p:txBody>
      </p:sp>
      <p:sp>
        <p:nvSpPr>
          <p:cNvPr id="16" name="TextBox 15"/>
          <p:cNvSpPr txBox="1"/>
          <p:nvPr/>
        </p:nvSpPr>
        <p:spPr>
          <a:xfrm>
            <a:off x="0" y="0"/>
            <a:ext cx="0" cy="0"/>
          </a:xfrm>
          <a:prstGeom prst="rect">
            <a:avLst/>
          </a:prstGeom>
        </p:spPr>
        <p:txBody>
          <a:bodyPr rtlCol="0" anchor="t">
            <a:noAutofit/>
          </a:bodyPr>
          <a:lstStyle/>
          <a:p>
            <a:pPr algn="l"/>
            <a:endParaRPr lang="en-US" sz="1100"/>
          </a:p>
          <a:p>
            <a:r>
              <a:rPr lang="en-US" sz="100"/>
              <a:t>ADMASTER-STAMP!20170503-151058-416758</a:t>
            </a:r>
          </a:p>
        </p:txBody>
      </p:sp>
      <p:sp>
        <p:nvSpPr>
          <p:cNvPr id="17" name="TextBox 16"/>
          <p:cNvSpPr txBox="1"/>
          <p:nvPr/>
        </p:nvSpPr>
        <p:spPr>
          <a:xfrm>
            <a:off x="7315200" y="6464300"/>
            <a:ext cx="3810000" cy="292177"/>
          </a:xfrm>
          <a:prstGeom prst="rect">
            <a:avLst/>
          </a:prstGeom>
        </p:spPr>
        <p:txBody>
          <a:bodyPr rtlCol="0" anchor="t"/>
          <a:lstStyle/>
          <a:p>
            <a:pPr algn="l"/>
            <a:endParaRPr lang="en-US" sz="1100"/>
          </a:p>
          <a:p>
            <a:r>
              <a:rPr lang="en-US" sz="800" b="0" i="0">
                <a:latin typeface="Times New Roman"/>
              </a:rPr>
              <a:t>20170503-151058-416758</a:t>
            </a:r>
          </a:p>
        </p:txBody>
      </p:sp>
    </p:spTree>
    <p:extLst>
      <p:ext uri="{BB962C8B-B14F-4D97-AF65-F5344CB8AC3E}">
        <p14:creationId xmlns:p14="http://schemas.microsoft.com/office/powerpoint/2010/main" val="2073418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Important Notes</a:t>
            </a:r>
            <a:endParaRPr lang="en-GB" dirty="0"/>
          </a:p>
        </p:txBody>
      </p:sp>
      <p:sp>
        <p:nvSpPr>
          <p:cNvPr id="14" name="Text Box 5"/>
          <p:cNvSpPr txBox="1">
            <a:spLocks noChangeArrowheads="1"/>
          </p:cNvSpPr>
          <p:nvPr/>
        </p:nvSpPr>
        <p:spPr bwMode="auto">
          <a:xfrm>
            <a:off x="285798" y="851666"/>
            <a:ext cx="8553402"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73138" eaLnBrk="0" hangingPunct="0">
              <a:defRPr sz="1900" b="1">
                <a:solidFill>
                  <a:schemeClr val="tx1"/>
                </a:solidFill>
                <a:latin typeface="Arial" charset="0"/>
                <a:cs typeface="Arial" charset="0"/>
              </a:defRPr>
            </a:lvl1pPr>
            <a:lvl2pPr marL="742950" indent="-285750" defTabSz="973138" eaLnBrk="0" hangingPunct="0">
              <a:defRPr sz="1900" b="1">
                <a:solidFill>
                  <a:schemeClr val="tx1"/>
                </a:solidFill>
                <a:latin typeface="Arial" charset="0"/>
                <a:cs typeface="Arial" charset="0"/>
              </a:defRPr>
            </a:lvl2pPr>
            <a:lvl3pPr marL="1143000" indent="-228600" defTabSz="973138" eaLnBrk="0" hangingPunct="0">
              <a:defRPr sz="1900" b="1">
                <a:solidFill>
                  <a:schemeClr val="tx1"/>
                </a:solidFill>
                <a:latin typeface="Arial" charset="0"/>
                <a:cs typeface="Arial" charset="0"/>
              </a:defRPr>
            </a:lvl3pPr>
            <a:lvl4pPr marL="1600200" indent="-228600" defTabSz="973138" eaLnBrk="0" hangingPunct="0">
              <a:defRPr sz="1900" b="1">
                <a:solidFill>
                  <a:schemeClr val="tx1"/>
                </a:solidFill>
                <a:latin typeface="Arial" charset="0"/>
                <a:cs typeface="Arial" charset="0"/>
              </a:defRPr>
            </a:lvl4pPr>
            <a:lvl5pPr marL="2057400" indent="-228600" defTabSz="973138" eaLnBrk="0" hangingPunct="0">
              <a:defRPr sz="1900" b="1">
                <a:solidFill>
                  <a:schemeClr val="tx1"/>
                </a:solidFill>
                <a:latin typeface="Arial" charset="0"/>
                <a:cs typeface="Arial" charset="0"/>
              </a:defRPr>
            </a:lvl5pPr>
            <a:lvl6pPr marL="2514600" indent="-228600" defTabSz="973138" eaLnBrk="0" fontAlgn="base" hangingPunct="0">
              <a:spcBef>
                <a:spcPct val="0"/>
              </a:spcBef>
              <a:spcAft>
                <a:spcPct val="0"/>
              </a:spcAft>
              <a:defRPr sz="1900" b="1">
                <a:solidFill>
                  <a:schemeClr val="tx1"/>
                </a:solidFill>
                <a:latin typeface="Arial" charset="0"/>
                <a:cs typeface="Arial" charset="0"/>
              </a:defRPr>
            </a:lvl6pPr>
            <a:lvl7pPr marL="2971800" indent="-228600" defTabSz="973138" eaLnBrk="0" fontAlgn="base" hangingPunct="0">
              <a:spcBef>
                <a:spcPct val="0"/>
              </a:spcBef>
              <a:spcAft>
                <a:spcPct val="0"/>
              </a:spcAft>
              <a:defRPr sz="1900" b="1">
                <a:solidFill>
                  <a:schemeClr val="tx1"/>
                </a:solidFill>
                <a:latin typeface="Arial" charset="0"/>
                <a:cs typeface="Arial" charset="0"/>
              </a:defRPr>
            </a:lvl7pPr>
            <a:lvl8pPr marL="3429000" indent="-228600" defTabSz="973138" eaLnBrk="0" fontAlgn="base" hangingPunct="0">
              <a:spcBef>
                <a:spcPct val="0"/>
              </a:spcBef>
              <a:spcAft>
                <a:spcPct val="0"/>
              </a:spcAft>
              <a:defRPr sz="1900" b="1">
                <a:solidFill>
                  <a:schemeClr val="tx1"/>
                </a:solidFill>
                <a:latin typeface="Arial" charset="0"/>
                <a:cs typeface="Arial" charset="0"/>
              </a:defRPr>
            </a:lvl8pPr>
            <a:lvl9pPr marL="3886200" indent="-228600" defTabSz="973138" eaLnBrk="0" fontAlgn="base" hangingPunct="0">
              <a:spcBef>
                <a:spcPct val="0"/>
              </a:spcBef>
              <a:spcAft>
                <a:spcPct val="0"/>
              </a:spcAft>
              <a:defRPr sz="1900" b="1">
                <a:solidFill>
                  <a:schemeClr val="tx1"/>
                </a:solidFill>
                <a:latin typeface="Arial" charset="0"/>
                <a:cs typeface="Arial" charset="0"/>
              </a:defRPr>
            </a:lvl9pPr>
          </a:lstStyle>
          <a:p>
            <a:r>
              <a:rPr lang="en-US" sz="1000" i="1" dirty="0" smtClean="0">
                <a:solidFill>
                  <a:schemeClr val="tx2"/>
                </a:solidFill>
              </a:rPr>
              <a:t>Disclosures </a:t>
            </a:r>
            <a:r>
              <a:rPr lang="en-US" sz="1000" i="1" dirty="0">
                <a:solidFill>
                  <a:schemeClr val="tx2"/>
                </a:solidFill>
              </a:rPr>
              <a:t>related to </a:t>
            </a:r>
            <a:r>
              <a:rPr lang="en-US" sz="1000" i="1" dirty="0" smtClean="0">
                <a:solidFill>
                  <a:schemeClr val="tx2"/>
                </a:solidFill>
              </a:rPr>
              <a:t>institutional prime and </a:t>
            </a:r>
            <a:r>
              <a:rPr lang="en-US" sz="1000" i="1" dirty="0">
                <a:solidFill>
                  <a:schemeClr val="tx2"/>
                </a:solidFill>
              </a:rPr>
              <a:t>i</a:t>
            </a:r>
            <a:r>
              <a:rPr lang="en-US" sz="1000" i="1" dirty="0" smtClean="0">
                <a:solidFill>
                  <a:schemeClr val="tx2"/>
                </a:solidFill>
              </a:rPr>
              <a:t>nstitutional municipal money market funds: </a:t>
            </a:r>
            <a:r>
              <a:rPr lang="en-US" sz="1000" i="1" dirty="0">
                <a:solidFill>
                  <a:schemeClr val="tx2"/>
                </a:solidFill>
              </a:rPr>
              <a:t>You could lose money by investing in the Fund. Because the share price of the Fund will fluctuate, when you sell your shares they may be worth more or less than what you originally paid for them. The Fund may impose a fee upon sale of your shares or may temporarily suspend your ability to sell shares if the Fund's liquidity falls below required minimums because of market conditions or other factors. An investment in the Fund is not insured or guaranteed by the Federal Deposit Insurance Corporation or any other government agency. The Fund's sponsor has no legal obligation to provide financial support to the Fund, and you should not expect that the sponsor will provide financial support to the Fund at any time</a:t>
            </a:r>
            <a:r>
              <a:rPr lang="en-US" sz="1000" i="1" dirty="0" smtClean="0">
                <a:solidFill>
                  <a:schemeClr val="tx2"/>
                </a:solidFill>
              </a:rPr>
              <a:t>.</a:t>
            </a:r>
          </a:p>
          <a:p>
            <a:endParaRPr lang="en-US" sz="1000" i="1" dirty="0">
              <a:solidFill>
                <a:schemeClr val="tx2"/>
              </a:solidFill>
            </a:endParaRPr>
          </a:p>
          <a:p>
            <a:r>
              <a:rPr lang="en-US" sz="1000" i="1" dirty="0">
                <a:solidFill>
                  <a:schemeClr val="tx2"/>
                </a:solidFill>
              </a:rPr>
              <a:t>Disclosures related to </a:t>
            </a:r>
            <a:r>
              <a:rPr lang="en-US" sz="1000" i="1" dirty="0" smtClean="0">
                <a:solidFill>
                  <a:schemeClr val="tx2"/>
                </a:solidFill>
              </a:rPr>
              <a:t>retail money market funds: You </a:t>
            </a:r>
            <a:r>
              <a:rPr lang="en-US" sz="1000" i="1" dirty="0">
                <a:solidFill>
                  <a:schemeClr val="tx2"/>
                </a:solidFill>
              </a:rPr>
              <a:t>could lose money by investing in the Fund. Although the Fund seeks to preserve the value of your investment at $1.00 per share, it cannot guarantee it will do so. The Fund may impose a fee upon sale of your shares or may temporarily suspend your ability to sell shares if the Fund's liquidity falls below required minimums because of market conditions or other factors. An investment in the Fund is not insured or guaranteed by the Federal Deposit Insurance Corporation or any other government agency. The Fund's sponsor has no legal obligation to provide financial support to the Fund, and you should not expect that the sponsor will provide financial support to the Fund at any time.</a:t>
            </a:r>
            <a:endParaRPr lang="en-US" sz="1000" dirty="0">
              <a:solidFill>
                <a:schemeClr val="tx2"/>
              </a:solidFill>
            </a:endParaRPr>
          </a:p>
          <a:p>
            <a:endParaRPr lang="en-US" sz="1000" i="1" dirty="0" smtClean="0">
              <a:solidFill>
                <a:schemeClr val="tx2"/>
              </a:solidFill>
            </a:endParaRPr>
          </a:p>
          <a:p>
            <a:r>
              <a:rPr lang="en-US" sz="1000" i="1" dirty="0" smtClean="0">
                <a:solidFill>
                  <a:schemeClr val="tx2"/>
                </a:solidFill>
              </a:rPr>
              <a:t>Disclosures </a:t>
            </a:r>
            <a:r>
              <a:rPr lang="en-US" sz="1000" i="1" dirty="0">
                <a:solidFill>
                  <a:schemeClr val="tx2"/>
                </a:solidFill>
              </a:rPr>
              <a:t>related to </a:t>
            </a:r>
            <a:r>
              <a:rPr lang="en-US" sz="1000" i="1" dirty="0" smtClean="0">
                <a:solidFill>
                  <a:schemeClr val="tx2"/>
                </a:solidFill>
              </a:rPr>
              <a:t>government money market funds: </a:t>
            </a:r>
            <a:r>
              <a:rPr lang="en-US" sz="1000" i="1" dirty="0">
                <a:solidFill>
                  <a:schemeClr val="tx2"/>
                </a:solidFill>
              </a:rPr>
              <a:t>You could lose money by investing in the Fund. Although the Fund seeks to preserve the value of your investment at $1.00 per share, it cannot guarantee it will do so. An investment in the Fund is not insured or guaranteed by the Federal Deposit Insurance Corporation or any other government agency. The Fund's sponsor has no legal obligation to provide financial support to the Fund, and you should not expect that the sponsor will provide financial support to the Fund at any time.</a:t>
            </a:r>
            <a:endParaRPr lang="en-US" sz="1000" dirty="0">
              <a:solidFill>
                <a:schemeClr val="tx2"/>
              </a:solidFill>
            </a:endParaRPr>
          </a:p>
          <a:p>
            <a:endParaRPr lang="en-US" sz="800" dirty="0"/>
          </a:p>
          <a:p>
            <a:r>
              <a:rPr lang="en-US" sz="800" i="1" dirty="0" smtClean="0">
                <a:solidFill>
                  <a:srgbClr val="4F4E50"/>
                </a:solidFill>
              </a:rPr>
              <a:t>An </a:t>
            </a:r>
            <a:r>
              <a:rPr lang="en-US" sz="800" i="1" dirty="0">
                <a:solidFill>
                  <a:srgbClr val="4F4E50"/>
                </a:solidFill>
              </a:rPr>
              <a:t>investor should consider the investment objectives, risks and expenses of the Funds carefully before investing. The Funds' prospectuses and, if available summary prospectuses, contain this and other information about the Funds and are available by calling our Client Service Center at 800-441-7450 or by visiting </a:t>
            </a:r>
            <a:r>
              <a:rPr lang="en-US" sz="800" i="1" dirty="0" smtClean="0">
                <a:solidFill>
                  <a:srgbClr val="4F4E50"/>
                </a:solidFill>
                <a:hlinkClick r:id="rId2"/>
              </a:rPr>
              <a:t>www.blackrock.com/cash</a:t>
            </a:r>
            <a:r>
              <a:rPr lang="en-US" sz="800" i="1" dirty="0" smtClean="0">
                <a:solidFill>
                  <a:srgbClr val="4F4E50"/>
                </a:solidFill>
              </a:rPr>
              <a:t> or </a:t>
            </a:r>
            <a:r>
              <a:rPr lang="en-US" sz="800" i="1" dirty="0" smtClean="0">
                <a:solidFill>
                  <a:srgbClr val="4F4E50"/>
                </a:solidFill>
                <a:hlinkClick r:id="rId3"/>
              </a:rPr>
              <a:t>www.ishares.com</a:t>
            </a:r>
            <a:r>
              <a:rPr lang="en-US" sz="800" i="1" dirty="0" smtClean="0">
                <a:solidFill>
                  <a:srgbClr val="4F4E50"/>
                </a:solidFill>
              </a:rPr>
              <a:t>.  </a:t>
            </a:r>
            <a:r>
              <a:rPr lang="en-US" sz="800" i="1" dirty="0">
                <a:solidFill>
                  <a:srgbClr val="4F4E50"/>
                </a:solidFill>
              </a:rPr>
              <a:t>Please read the prospectus carefully before investing</a:t>
            </a:r>
            <a:r>
              <a:rPr lang="en-US" sz="800" i="1" dirty="0" smtClean="0">
                <a:solidFill>
                  <a:srgbClr val="4F4E50"/>
                </a:solidFill>
              </a:rPr>
              <a:t>. </a:t>
            </a:r>
            <a:endParaRPr lang="en-US" sz="800" b="0" i="1" dirty="0"/>
          </a:p>
          <a:p>
            <a:endParaRPr lang="en-US" sz="800" b="0" dirty="0" smtClean="0"/>
          </a:p>
          <a:p>
            <a:r>
              <a:rPr lang="en-US" sz="800" b="0" i="1" dirty="0" smtClean="0">
                <a:solidFill>
                  <a:srgbClr val="4F4E50"/>
                </a:solidFill>
              </a:rPr>
              <a:t>Risks specific to Short Term Investment options, including short duration bond funds</a:t>
            </a:r>
            <a:r>
              <a:rPr lang="en-US" sz="800" b="0" dirty="0" smtClean="0">
                <a:solidFill>
                  <a:srgbClr val="4F4E50"/>
                </a:solidFill>
              </a:rPr>
              <a:t>:</a:t>
            </a:r>
          </a:p>
          <a:p>
            <a:r>
              <a:rPr lang="en-US" sz="800" b="0" dirty="0">
                <a:solidFill>
                  <a:srgbClr val="4F4E50"/>
                </a:solidFill>
              </a:rPr>
              <a:t>Bonds and bond funds will decrease in value as interest rates rise and are subject to credit risk, which refers to the possibility that the debt issuers will not be able to make principal and interest payments. Narrowly focused investments typically exhibit higher volatility and are subject to greater geographic or asset class risk. Shares of the iShares ETFs trade at market price, which may be greater or less than net asset value. </a:t>
            </a:r>
            <a:r>
              <a:rPr lang="en-US" sz="800" b="0" dirty="0" smtClean="0">
                <a:solidFill>
                  <a:srgbClr val="4F4E50"/>
                </a:solidFill>
              </a:rPr>
              <a:t>The iShares </a:t>
            </a:r>
            <a:r>
              <a:rPr lang="en-US" sz="800" b="0" dirty="0" err="1" smtClean="0">
                <a:solidFill>
                  <a:srgbClr val="4F4E50"/>
                </a:solidFill>
              </a:rPr>
              <a:t>Bonds</a:t>
            </a:r>
            <a:r>
              <a:rPr lang="en-US" sz="800" b="0" baseline="30000" dirty="0" err="1" smtClean="0">
                <a:solidFill>
                  <a:srgbClr val="4F4E50"/>
                </a:solidFill>
              </a:rPr>
              <a:t>TM</a:t>
            </a:r>
            <a:r>
              <a:rPr lang="en-US" sz="800" b="0" dirty="0" smtClean="0">
                <a:solidFill>
                  <a:srgbClr val="4F4E50"/>
                </a:solidFill>
              </a:rPr>
              <a:t> </a:t>
            </a:r>
            <a:r>
              <a:rPr lang="en-US" sz="800" b="0" dirty="0">
                <a:solidFill>
                  <a:srgbClr val="4F4E50"/>
                </a:solidFill>
              </a:rPr>
              <a:t>ETFs (“Funds”) will terminate on or about March 31 of the year in each Fund’s name. An investment in the Fund(s) is not guaranteed, and an investor may experience losses and/or tax consequences, including near or at the termination date. In the final months of each Fund's operation, its portfolio will transition to cash and cash-like instruments. As a result, its yield will tend to move toward prevailing money market rates, and may be lower than the yields of the bonds previously held by the Fund and lower than prevailing yields in the bond </a:t>
            </a:r>
            <a:r>
              <a:rPr lang="en-US" sz="800" b="0" dirty="0" smtClean="0">
                <a:solidFill>
                  <a:srgbClr val="4F4E50"/>
                </a:solidFill>
              </a:rPr>
              <a:t>market.</a:t>
            </a:r>
          </a:p>
          <a:p>
            <a:endParaRPr lang="en-US" sz="800" b="0" dirty="0">
              <a:solidFill>
                <a:schemeClr val="tx2"/>
              </a:solidFill>
            </a:endParaRPr>
          </a:p>
          <a:p>
            <a:r>
              <a:rPr lang="en-US" sz="800" b="0" dirty="0">
                <a:solidFill>
                  <a:schemeClr val="tx2"/>
                </a:solidFill>
              </a:rPr>
              <a:t>THIS MATERIAL IS HIGHLY CONFIDENTIAL AND IS NOT TO BE REPRODUCED OR DISTRIBUTED TO PERSONS OTHER THAN THE RECIPIENT.</a:t>
            </a:r>
          </a:p>
          <a:p>
            <a:endParaRPr lang="en-US" sz="800" b="0" dirty="0" smtClean="0">
              <a:solidFill>
                <a:srgbClr val="4F4E50"/>
              </a:solidFill>
            </a:endParaRPr>
          </a:p>
          <a:p>
            <a:r>
              <a:rPr lang="en-US" sz="800" b="0" dirty="0" smtClean="0">
                <a:solidFill>
                  <a:schemeClr val="tx2"/>
                </a:solidFill>
              </a:rPr>
              <a:t>© </a:t>
            </a:r>
            <a:r>
              <a:rPr lang="en-US" sz="800" b="0" dirty="0">
                <a:solidFill>
                  <a:schemeClr val="tx2"/>
                </a:solidFill>
              </a:rPr>
              <a:t>2017 BlackRock, Inc. All Rights reserved. BLACKROCK, BLACKROCK SOLUTIONS, </a:t>
            </a:r>
            <a:r>
              <a:rPr lang="en-US" sz="800" b="0" dirty="0" err="1">
                <a:solidFill>
                  <a:schemeClr val="tx2"/>
                </a:solidFill>
              </a:rPr>
              <a:t>iSHARES</a:t>
            </a:r>
            <a:r>
              <a:rPr lang="en-US" sz="800" b="0" dirty="0">
                <a:solidFill>
                  <a:schemeClr val="tx2"/>
                </a:solidFill>
              </a:rPr>
              <a:t>, BUILD ON BLACKROCK, SO WHAT DO I DO WITH MY MONEY and the stylized </a:t>
            </a:r>
            <a:r>
              <a:rPr lang="en-US" sz="800" b="0" dirty="0" err="1">
                <a:solidFill>
                  <a:schemeClr val="tx2"/>
                </a:solidFill>
              </a:rPr>
              <a:t>i</a:t>
            </a:r>
            <a:r>
              <a:rPr lang="en-US" sz="800" b="0" dirty="0">
                <a:solidFill>
                  <a:schemeClr val="tx2"/>
                </a:solidFill>
              </a:rPr>
              <a:t> logo are registered and unregistered trademarks of BlackRock, Inc. or its subsidiaries in the United States and elsewhere. All other trademarks are those of their respective owners. </a:t>
            </a:r>
          </a:p>
          <a:p>
            <a:endParaRPr lang="en-US" sz="800" b="0" dirty="0" smtClean="0">
              <a:solidFill>
                <a:srgbClr val="4F4E50"/>
              </a:solidFill>
            </a:endParaRPr>
          </a:p>
          <a:p>
            <a:endParaRPr lang="en-US" sz="800" dirty="0" smtClean="0">
              <a:solidFill>
                <a:srgbClr val="4F4E50"/>
              </a:solidFill>
            </a:endParaRPr>
          </a:p>
        </p:txBody>
      </p:sp>
      <p:sp>
        <p:nvSpPr>
          <p:cNvPr id="6" name="Slide Number Placeholder 5"/>
          <p:cNvSpPr>
            <a:spLocks noGrp="1"/>
          </p:cNvSpPr>
          <p:nvPr>
            <p:ph type="sldNum" sz="quarter" idx="12"/>
          </p:nvPr>
        </p:nvSpPr>
        <p:spPr/>
        <p:txBody>
          <a:bodyPr/>
          <a:lstStyle/>
          <a:p>
            <a:fld id="{C0531ADF-2191-45C5-9D71-08764BF86A6F}" type="slidenum">
              <a:rPr lang="en-GB" smtClean="0"/>
              <a:pPr/>
              <a:t>14</a:t>
            </a:fld>
            <a:endParaRPr lang="en-GB"/>
          </a:p>
        </p:txBody>
      </p:sp>
      <p:sp>
        <p:nvSpPr>
          <p:cNvPr id="8" name="Footer Placeholder 3"/>
          <p:cNvSpPr txBox="1">
            <a:spLocks/>
          </p:cNvSpPr>
          <p:nvPr/>
        </p:nvSpPr>
        <p:spPr>
          <a:xfrm>
            <a:off x="1495997" y="6593667"/>
            <a:ext cx="6134100" cy="2197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F4E50"/>
                </a:solidFill>
              </a:rPr>
              <a:t>For use with Institutional Investors and </a:t>
            </a:r>
            <a:r>
              <a:rPr lang="en-US" sz="800" dirty="0" smtClean="0">
                <a:solidFill>
                  <a:srgbClr val="4F4E50"/>
                </a:solidFill>
              </a:rPr>
              <a:t>Professional Clients Only </a:t>
            </a:r>
            <a:r>
              <a:rPr lang="en-US" sz="800" dirty="0">
                <a:solidFill>
                  <a:srgbClr val="4F4E50"/>
                </a:solidFill>
              </a:rPr>
              <a:t>- Proprietary and Confidential</a:t>
            </a:r>
          </a:p>
        </p:txBody>
      </p:sp>
      <p:sp>
        <p:nvSpPr>
          <p:cNvPr id="15" name="TextBox 14"/>
          <p:cNvSpPr txBox="1"/>
          <p:nvPr/>
        </p:nvSpPr>
        <p:spPr>
          <a:xfrm>
            <a:off x="0" y="0"/>
            <a:ext cx="0" cy="0"/>
          </a:xfrm>
          <a:prstGeom prst="rect">
            <a:avLst/>
          </a:prstGeom>
        </p:spPr>
        <p:txBody>
          <a:bodyPr rtlCol="0" anchor="t">
            <a:noAutofit/>
          </a:bodyPr>
          <a:lstStyle/>
          <a:p>
            <a:pPr algn="l"/>
            <a:endParaRPr lang="en-US" sz="1100"/>
          </a:p>
          <a:p>
            <a:r>
              <a:rPr lang="en-US" sz="100"/>
              <a:t>ADMASTER-STAMP!20170503-151058-416758</a:t>
            </a:r>
          </a:p>
        </p:txBody>
      </p:sp>
      <p:sp>
        <p:nvSpPr>
          <p:cNvPr id="16" name="TextBox 15"/>
          <p:cNvSpPr txBox="1"/>
          <p:nvPr/>
        </p:nvSpPr>
        <p:spPr>
          <a:xfrm>
            <a:off x="7315200" y="6464300"/>
            <a:ext cx="3810000" cy="292177"/>
          </a:xfrm>
          <a:prstGeom prst="rect">
            <a:avLst/>
          </a:prstGeom>
        </p:spPr>
        <p:txBody>
          <a:bodyPr rtlCol="0" anchor="t"/>
          <a:lstStyle/>
          <a:p>
            <a:pPr algn="l"/>
            <a:endParaRPr lang="en-US" sz="1100"/>
          </a:p>
          <a:p>
            <a:r>
              <a:rPr lang="en-US" sz="800" b="0" i="0">
                <a:latin typeface="Times New Roman"/>
              </a:rPr>
              <a:t>20170503-151058-416758</a:t>
            </a:r>
          </a:p>
        </p:txBody>
      </p:sp>
    </p:spTree>
    <p:extLst>
      <p:ext uri="{BB962C8B-B14F-4D97-AF65-F5344CB8AC3E}">
        <p14:creationId xmlns:p14="http://schemas.microsoft.com/office/powerpoint/2010/main" val="2771036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C0531ADF-2191-45C5-9D71-08764BF86A6F}" type="slidenum">
              <a:rPr lang="en-GB" smtClean="0"/>
              <a:pPr/>
              <a:t>2</a:t>
            </a:fld>
            <a:endParaRPr lang="en-GB"/>
          </a:p>
        </p:txBody>
      </p:sp>
      <p:sp>
        <p:nvSpPr>
          <p:cNvPr id="5" name="Title 4"/>
          <p:cNvSpPr>
            <a:spLocks noGrp="1"/>
          </p:cNvSpPr>
          <p:nvPr>
            <p:ph type="title"/>
          </p:nvPr>
        </p:nvSpPr>
        <p:spPr/>
        <p:txBody>
          <a:bodyPr/>
          <a:lstStyle/>
          <a:p>
            <a:r>
              <a:rPr lang="en-US" dirty="0" smtClean="0"/>
              <a:t>Challenges Corporate Treasurers are facing</a:t>
            </a:r>
            <a:endParaRPr lang="en-US" dirty="0"/>
          </a:p>
        </p:txBody>
      </p:sp>
      <p:sp>
        <p:nvSpPr>
          <p:cNvPr id="7" name="Rounded Rectangular Callout 6"/>
          <p:cNvSpPr/>
          <p:nvPr/>
        </p:nvSpPr>
        <p:spPr>
          <a:xfrm>
            <a:off x="734802" y="1388159"/>
            <a:ext cx="2702740" cy="1048930"/>
          </a:xfrm>
          <a:prstGeom prst="wedgeRoundRectCallout">
            <a:avLst>
              <a:gd name="adj1" fmla="val 36566"/>
              <a:gd name="adj2" fmla="val 76306"/>
              <a:gd name="adj3" fmla="val 16667"/>
            </a:avLst>
          </a:prstGeom>
          <a:solidFill>
            <a:schemeClr val="accent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200" b="1" kern="0" dirty="0" smtClean="0">
                <a:solidFill>
                  <a:schemeClr val="bg1"/>
                </a:solidFill>
              </a:rPr>
              <a:t>How much money is going to be left in prime money market funds?</a:t>
            </a:r>
          </a:p>
        </p:txBody>
      </p:sp>
      <p:sp>
        <p:nvSpPr>
          <p:cNvPr id="8" name="Rounded Rectangular Callout 7"/>
          <p:cNvSpPr/>
          <p:nvPr/>
        </p:nvSpPr>
        <p:spPr>
          <a:xfrm>
            <a:off x="674642" y="3008610"/>
            <a:ext cx="2702740" cy="1048930"/>
          </a:xfrm>
          <a:prstGeom prst="wedgeRoundRectCallout">
            <a:avLst>
              <a:gd name="adj1" fmla="val 47865"/>
              <a:gd name="adj2" fmla="val 81445"/>
              <a:gd name="adj3" fmla="val 16667"/>
            </a:avLst>
          </a:prstGeom>
          <a:solidFill>
            <a:schemeClr val="accent3"/>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200" b="1" kern="0" dirty="0" smtClean="0">
                <a:solidFill>
                  <a:schemeClr val="bg1"/>
                </a:solidFill>
              </a:rPr>
              <a:t>How will the UK Referendum (Brexit) affect our international operations and when?</a:t>
            </a:r>
          </a:p>
        </p:txBody>
      </p:sp>
      <p:sp>
        <p:nvSpPr>
          <p:cNvPr id="9" name="Rounded Rectangular Callout 8"/>
          <p:cNvSpPr/>
          <p:nvPr/>
        </p:nvSpPr>
        <p:spPr>
          <a:xfrm>
            <a:off x="645362" y="4629061"/>
            <a:ext cx="2792180" cy="1043536"/>
          </a:xfrm>
          <a:prstGeom prst="wedgeRoundRectCallout">
            <a:avLst>
              <a:gd name="adj1" fmla="val 48240"/>
              <a:gd name="adj2" fmla="val 80256"/>
              <a:gd name="adj3" fmla="val 16667"/>
            </a:avLst>
          </a:prstGeom>
          <a:solidFill>
            <a:schemeClr val="accent2"/>
          </a:solidFill>
          <a:ln w="9525" cap="flat" cmpd="sng" algn="ctr">
            <a:solidFill>
              <a:schemeClr val="accent2"/>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200" b="1" kern="0" dirty="0" smtClean="0">
                <a:solidFill>
                  <a:schemeClr val="bg1"/>
                </a:solidFill>
              </a:rPr>
              <a:t>It’s recommended that we forecast and segment cash but in reality I need to be liquid as there may be another M&amp;A deal around the corner.</a:t>
            </a:r>
          </a:p>
        </p:txBody>
      </p:sp>
      <p:sp>
        <p:nvSpPr>
          <p:cNvPr id="10" name="Rounded Rectangular Callout 9"/>
          <p:cNvSpPr/>
          <p:nvPr/>
        </p:nvSpPr>
        <p:spPr>
          <a:xfrm>
            <a:off x="5406210" y="1388159"/>
            <a:ext cx="2706624" cy="1051560"/>
          </a:xfrm>
          <a:prstGeom prst="wedgeRoundRectCallout">
            <a:avLst>
              <a:gd name="adj1" fmla="val -38970"/>
              <a:gd name="adj2" fmla="val 85286"/>
              <a:gd name="adj3" fmla="val 16667"/>
            </a:avLst>
          </a:prstGeom>
          <a:solidFill>
            <a:schemeClr val="accent2"/>
          </a:solidFill>
          <a:ln w="9525" cap="flat" cmpd="sng" algn="ctr">
            <a:solidFill>
              <a:schemeClr val="accent2"/>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200" b="1" kern="0" dirty="0" smtClean="0">
                <a:solidFill>
                  <a:schemeClr val="bg1"/>
                </a:solidFill>
              </a:rPr>
              <a:t>My bank is now charging me to hold Euros in my bank account.</a:t>
            </a:r>
          </a:p>
        </p:txBody>
      </p:sp>
      <p:sp>
        <p:nvSpPr>
          <p:cNvPr id="11" name="Rounded Rectangular Callout 10"/>
          <p:cNvSpPr/>
          <p:nvPr/>
        </p:nvSpPr>
        <p:spPr>
          <a:xfrm>
            <a:off x="5406210" y="3009925"/>
            <a:ext cx="2702740" cy="1048930"/>
          </a:xfrm>
          <a:prstGeom prst="wedgeRoundRectCallout">
            <a:avLst>
              <a:gd name="adj1" fmla="val -41663"/>
              <a:gd name="adj2" fmla="val 79264"/>
              <a:gd name="adj3" fmla="val 16667"/>
            </a:avLst>
          </a:prstGeom>
          <a:solidFill>
            <a:schemeClr val="accent1"/>
          </a:solidFill>
          <a:ln w="9525" cap="flat" cmpd="sng" algn="ctr">
            <a:solidFill>
              <a:schemeClr val="accent1"/>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200" b="1" kern="0" dirty="0" smtClean="0">
                <a:solidFill>
                  <a:schemeClr val="bg1"/>
                </a:solidFill>
              </a:rPr>
              <a:t>I don’t like having this much bank exposure but I can’t find enough quality non-financial corporate paper to invest in.</a:t>
            </a:r>
          </a:p>
        </p:txBody>
      </p:sp>
      <p:sp>
        <p:nvSpPr>
          <p:cNvPr id="12" name="Rounded Rectangular Callout 11"/>
          <p:cNvSpPr/>
          <p:nvPr/>
        </p:nvSpPr>
        <p:spPr>
          <a:xfrm>
            <a:off x="5298485" y="4629061"/>
            <a:ext cx="2702740" cy="1048930"/>
          </a:xfrm>
          <a:prstGeom prst="wedgeRoundRectCallout">
            <a:avLst>
              <a:gd name="adj1" fmla="val -53877"/>
              <a:gd name="adj2" fmla="val 68900"/>
              <a:gd name="adj3" fmla="val 16667"/>
            </a:avLst>
          </a:prstGeom>
          <a:solidFill>
            <a:schemeClr val="accent3"/>
          </a:solidFill>
          <a:ln w="9525" cap="flat" cmpd="sng" algn="ctr">
            <a:solidFill>
              <a:schemeClr val="accent3"/>
            </a:solid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1200" b="1" kern="0" dirty="0" smtClean="0">
                <a:solidFill>
                  <a:schemeClr val="bg1"/>
                </a:solidFill>
              </a:rPr>
              <a:t>We are short staffed and I feel uncomfortable making investment decisions for credit instruments in this uncertain environment.</a:t>
            </a:r>
          </a:p>
        </p:txBody>
      </p:sp>
      <p:sp>
        <p:nvSpPr>
          <p:cNvPr id="17" name="Text Placeholder 3"/>
          <p:cNvSpPr>
            <a:spLocks noGrp="1"/>
          </p:cNvSpPr>
          <p:nvPr>
            <p:ph type="body" sz="quarter" idx="15"/>
          </p:nvPr>
        </p:nvSpPr>
        <p:spPr>
          <a:xfrm>
            <a:off x="331037" y="895742"/>
            <a:ext cx="8508163" cy="314643"/>
          </a:xfrm>
        </p:spPr>
        <p:txBody>
          <a:bodyPr/>
          <a:lstStyle/>
          <a:p>
            <a:r>
              <a:rPr lang="en-US" dirty="0"/>
              <a:t>Shifting regulations and uncertain interest rates make cash investing more challenging than ever.</a:t>
            </a:r>
          </a:p>
          <a:p>
            <a:endParaRPr lang="en-US" dirty="0"/>
          </a:p>
        </p:txBody>
      </p:sp>
      <p:sp>
        <p:nvSpPr>
          <p:cNvPr id="13" name="Footer Placeholder 3"/>
          <p:cNvSpPr txBox="1">
            <a:spLocks/>
          </p:cNvSpPr>
          <p:nvPr/>
        </p:nvSpPr>
        <p:spPr>
          <a:xfrm>
            <a:off x="1495997" y="6593667"/>
            <a:ext cx="6134100" cy="2197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F4E50"/>
                </a:solidFill>
              </a:rPr>
              <a:t>For use with Institutional Investors and </a:t>
            </a:r>
            <a:r>
              <a:rPr lang="en-US" sz="800" dirty="0" smtClean="0">
                <a:solidFill>
                  <a:srgbClr val="4F4E50"/>
                </a:solidFill>
              </a:rPr>
              <a:t>Professional </a:t>
            </a:r>
            <a:r>
              <a:rPr lang="en-US" sz="800" dirty="0">
                <a:solidFill>
                  <a:srgbClr val="4F4E50"/>
                </a:solidFill>
              </a:rPr>
              <a:t>Clients </a:t>
            </a:r>
            <a:r>
              <a:rPr lang="en-US" sz="800" dirty="0" smtClean="0">
                <a:solidFill>
                  <a:srgbClr val="4F4E50"/>
                </a:solidFill>
              </a:rPr>
              <a:t>Only </a:t>
            </a:r>
            <a:r>
              <a:rPr lang="en-US" sz="800" dirty="0">
                <a:solidFill>
                  <a:srgbClr val="4F4E50"/>
                </a:solidFill>
              </a:rPr>
              <a:t>- Proprietary and Confidential</a:t>
            </a:r>
          </a:p>
        </p:txBody>
      </p:sp>
      <p:sp>
        <p:nvSpPr>
          <p:cNvPr id="3" name="TextBox 2"/>
          <p:cNvSpPr txBox="1"/>
          <p:nvPr/>
        </p:nvSpPr>
        <p:spPr>
          <a:xfrm>
            <a:off x="303227" y="6275474"/>
            <a:ext cx="1502334" cy="215444"/>
          </a:xfrm>
          <a:prstGeom prst="rect">
            <a:avLst/>
          </a:prstGeom>
          <a:noFill/>
        </p:spPr>
        <p:txBody>
          <a:bodyPr wrap="none" rtlCol="0">
            <a:spAutoFit/>
          </a:bodyPr>
          <a:lstStyle/>
          <a:p>
            <a:pPr>
              <a:buClr>
                <a:schemeClr val="tx2"/>
              </a:buClr>
              <a:buSzPct val="110000"/>
            </a:pPr>
            <a:r>
              <a:rPr lang="en-US" sz="800" dirty="0" smtClean="0">
                <a:solidFill>
                  <a:schemeClr val="tx2"/>
                </a:solidFill>
              </a:rPr>
              <a:t>For illustration purposes only</a:t>
            </a:r>
            <a:endParaRPr lang="en-US" sz="800" dirty="0">
              <a:solidFill>
                <a:schemeClr val="tx2"/>
              </a:solidFill>
            </a:endParaRPr>
          </a:p>
        </p:txBody>
      </p:sp>
      <p:sp>
        <p:nvSpPr>
          <p:cNvPr id="18" name="TextBox 17"/>
          <p:cNvSpPr txBox="1"/>
          <p:nvPr/>
        </p:nvSpPr>
        <p:spPr>
          <a:xfrm>
            <a:off x="0" y="0"/>
            <a:ext cx="0" cy="0"/>
          </a:xfrm>
          <a:prstGeom prst="rect">
            <a:avLst/>
          </a:prstGeom>
        </p:spPr>
        <p:txBody>
          <a:bodyPr rtlCol="0" anchor="t">
            <a:noAutofit/>
          </a:bodyPr>
          <a:lstStyle/>
          <a:p>
            <a:pPr algn="l"/>
            <a:endParaRPr lang="en-US" sz="1100"/>
          </a:p>
          <a:p>
            <a:r>
              <a:rPr lang="en-US" sz="100"/>
              <a:t>ADMASTER-STAMP!20170503-151058-416758</a:t>
            </a:r>
          </a:p>
        </p:txBody>
      </p:sp>
      <p:sp>
        <p:nvSpPr>
          <p:cNvPr id="19" name="TextBox 18"/>
          <p:cNvSpPr txBox="1"/>
          <p:nvPr/>
        </p:nvSpPr>
        <p:spPr>
          <a:xfrm>
            <a:off x="7315200" y="6464300"/>
            <a:ext cx="3810000" cy="292177"/>
          </a:xfrm>
          <a:prstGeom prst="rect">
            <a:avLst/>
          </a:prstGeom>
        </p:spPr>
        <p:txBody>
          <a:bodyPr rtlCol="0" anchor="t"/>
          <a:lstStyle/>
          <a:p>
            <a:pPr algn="l"/>
            <a:endParaRPr lang="en-US" sz="1100"/>
          </a:p>
          <a:p>
            <a:r>
              <a:rPr lang="en-US" sz="800" b="0" i="0">
                <a:latin typeface="Times New Roman"/>
              </a:rPr>
              <a:t>20170503-151058-416758</a:t>
            </a:r>
          </a:p>
        </p:txBody>
      </p:sp>
    </p:spTree>
    <p:extLst>
      <p:ext uri="{BB962C8B-B14F-4D97-AF65-F5344CB8AC3E}">
        <p14:creationId xmlns:p14="http://schemas.microsoft.com/office/powerpoint/2010/main" val="579561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solidFill>
                  <a:schemeClr val="accent1"/>
                </a:solidFill>
              </a:rPr>
              <a:t>Current conversations</a:t>
            </a:r>
          </a:p>
        </p:txBody>
      </p:sp>
      <p:sp>
        <p:nvSpPr>
          <p:cNvPr id="27" name="Slide Number Placeholder 11"/>
          <p:cNvSpPr txBox="1">
            <a:spLocks/>
          </p:cNvSpPr>
          <p:nvPr/>
        </p:nvSpPr>
        <p:spPr>
          <a:xfrm>
            <a:off x="8646749" y="6579126"/>
            <a:ext cx="364921" cy="22274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31ADF-2191-45C5-9D71-08764BF86A6F}" type="slidenum">
              <a:rPr lang="en-GB" sz="800" smtClean="0">
                <a:solidFill>
                  <a:schemeClr val="tx2"/>
                </a:solidFill>
              </a:rPr>
              <a:pPr/>
              <a:t>3</a:t>
            </a:fld>
            <a:endParaRPr lang="en-GB" sz="800" dirty="0">
              <a:solidFill>
                <a:schemeClr val="tx2"/>
              </a:solidFill>
            </a:endParaRPr>
          </a:p>
        </p:txBody>
      </p:sp>
      <p:sp>
        <p:nvSpPr>
          <p:cNvPr id="26" name="Rectangle 6"/>
          <p:cNvSpPr>
            <a:spLocks noChangeAspect="1" noChangeArrowheads="1"/>
          </p:cNvSpPr>
          <p:nvPr/>
        </p:nvSpPr>
        <p:spPr bwMode="auto">
          <a:xfrm>
            <a:off x="307067" y="1079487"/>
            <a:ext cx="1500331" cy="1110688"/>
          </a:xfrm>
          <a:prstGeom prst="rect">
            <a:avLst/>
          </a:prstGeom>
          <a:solidFill>
            <a:schemeClr val="accent1"/>
          </a:solidFill>
          <a:ln w="11176">
            <a:noFill/>
            <a:miter lim="800000"/>
            <a:headEnd/>
            <a:tailEnd/>
          </a:ln>
        </p:spPr>
        <p:txBody>
          <a:bodyPr lIns="0" tIns="0" rIns="0" bIns="0" anchor="ctr"/>
          <a:lstStyle/>
          <a:p>
            <a:pPr algn="ctr" defTabSz="857623">
              <a:defRPr/>
            </a:pPr>
            <a:r>
              <a:rPr lang="en-US" sz="1200" b="1" dirty="0">
                <a:solidFill>
                  <a:srgbClr val="FFFFFF"/>
                </a:solidFill>
                <a:latin typeface="+mj-lt"/>
                <a:ea typeface="ＭＳ Ｐゴシック" pitchFamily="34" charset="-128"/>
              </a:rPr>
              <a:t>Investors </a:t>
            </a:r>
            <a:r>
              <a:rPr lang="en-US" sz="1200" b="1" dirty="0" smtClean="0">
                <a:solidFill>
                  <a:srgbClr val="FFFFFF"/>
                </a:solidFill>
                <a:latin typeface="+mj-lt"/>
                <a:ea typeface="ＭＳ Ｐゴシック" pitchFamily="34" charset="-128"/>
              </a:rPr>
              <a:t>Are </a:t>
            </a:r>
            <a:r>
              <a:rPr lang="en-US" sz="1200" b="1" dirty="0">
                <a:solidFill>
                  <a:srgbClr val="FFFFFF"/>
                </a:solidFill>
                <a:latin typeface="+mj-lt"/>
                <a:ea typeface="ＭＳ Ｐゴシック" pitchFamily="34" charset="-128"/>
              </a:rPr>
              <a:t>Rightfully More Demanding</a:t>
            </a:r>
            <a:endParaRPr lang="en-GB" sz="1200" b="1" dirty="0">
              <a:solidFill>
                <a:srgbClr val="FFFFFF"/>
              </a:solidFill>
              <a:latin typeface="+mj-lt"/>
              <a:ea typeface="ＭＳ Ｐゴシック" pitchFamily="34" charset="-128"/>
            </a:endParaRPr>
          </a:p>
        </p:txBody>
      </p:sp>
      <p:sp>
        <p:nvSpPr>
          <p:cNvPr id="29" name="Rectangle 7"/>
          <p:cNvSpPr>
            <a:spLocks noChangeAspect="1" noChangeArrowheads="1"/>
          </p:cNvSpPr>
          <p:nvPr/>
        </p:nvSpPr>
        <p:spPr bwMode="auto">
          <a:xfrm>
            <a:off x="308527" y="3875094"/>
            <a:ext cx="1501542" cy="1110688"/>
          </a:xfrm>
          <a:prstGeom prst="rect">
            <a:avLst/>
          </a:prstGeom>
          <a:solidFill>
            <a:schemeClr val="accent3"/>
          </a:solidFill>
          <a:ln w="11176" algn="ctr">
            <a:noFill/>
            <a:miter lim="800000"/>
            <a:headEnd/>
            <a:tailEnd/>
          </a:ln>
          <a:effectLst/>
          <a:extLst/>
        </p:spPr>
        <p:txBody>
          <a:bodyPr lIns="0" tIns="0" rIns="0" bIns="0" anchor="ctr"/>
          <a:lstStyle/>
          <a:p>
            <a:pPr algn="ctr" defTabSz="857623">
              <a:defRPr/>
            </a:pPr>
            <a:r>
              <a:rPr lang="en-US" sz="1200" b="1" dirty="0">
                <a:solidFill>
                  <a:srgbClr val="FFFFFF"/>
                </a:solidFill>
                <a:latin typeface="+mj-lt"/>
                <a:ea typeface="ＭＳ Ｐゴシック" pitchFamily="34" charset="-128"/>
              </a:rPr>
              <a:t>Rate Divergence in Global Cash Markets</a:t>
            </a:r>
            <a:endParaRPr lang="en-GB" sz="1200" b="1" dirty="0">
              <a:solidFill>
                <a:srgbClr val="FFFFFF"/>
              </a:solidFill>
              <a:latin typeface="+mj-lt"/>
              <a:ea typeface="ＭＳ Ｐゴシック" pitchFamily="34" charset="-128"/>
            </a:endParaRPr>
          </a:p>
        </p:txBody>
      </p:sp>
      <p:sp>
        <p:nvSpPr>
          <p:cNvPr id="31" name="Rectangle 8"/>
          <p:cNvSpPr>
            <a:spLocks noChangeAspect="1" noChangeArrowheads="1"/>
          </p:cNvSpPr>
          <p:nvPr/>
        </p:nvSpPr>
        <p:spPr bwMode="auto">
          <a:xfrm>
            <a:off x="308527" y="2415129"/>
            <a:ext cx="1500331" cy="1110688"/>
          </a:xfrm>
          <a:prstGeom prst="rect">
            <a:avLst/>
          </a:prstGeom>
          <a:solidFill>
            <a:schemeClr val="accent2"/>
          </a:solidFill>
          <a:ln w="11176"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defTabSz="857623"/>
            <a:r>
              <a:rPr lang="en-US" sz="1200" b="1" dirty="0">
                <a:solidFill>
                  <a:srgbClr val="FFFFFF"/>
                </a:solidFill>
                <a:latin typeface="+mj-lt"/>
                <a:ea typeface="ＭＳ Ｐゴシック" pitchFamily="34" charset="-128"/>
              </a:rPr>
              <a:t>Regulatory Headwinds</a:t>
            </a:r>
            <a:endParaRPr lang="en-GB" sz="1200" b="1" dirty="0">
              <a:solidFill>
                <a:srgbClr val="FFFFFF"/>
              </a:solidFill>
              <a:latin typeface="+mj-lt"/>
              <a:ea typeface="ＭＳ Ｐゴシック" pitchFamily="34" charset="-128"/>
            </a:endParaRPr>
          </a:p>
        </p:txBody>
      </p:sp>
      <p:sp>
        <p:nvSpPr>
          <p:cNvPr id="32" name="Rectangle 9"/>
          <p:cNvSpPr>
            <a:spLocks noChangeAspect="1" noChangeArrowheads="1"/>
          </p:cNvSpPr>
          <p:nvPr/>
        </p:nvSpPr>
        <p:spPr bwMode="auto">
          <a:xfrm>
            <a:off x="308527" y="5172900"/>
            <a:ext cx="1502750" cy="1110688"/>
          </a:xfrm>
          <a:prstGeom prst="rect">
            <a:avLst/>
          </a:prstGeom>
          <a:solidFill>
            <a:schemeClr val="accent4"/>
          </a:solidFill>
          <a:ln w="11176" algn="ctr">
            <a:noFill/>
            <a:miter lim="800000"/>
            <a:headEnd/>
            <a:tailEnd/>
          </a:ln>
          <a:effectLst/>
          <a:extLst/>
        </p:spPr>
        <p:txBody>
          <a:bodyPr lIns="0" tIns="0" rIns="0" bIns="0" anchor="ctr"/>
          <a:lstStyle/>
          <a:p>
            <a:pPr algn="ctr" defTabSz="857623">
              <a:defRPr/>
            </a:pPr>
            <a:r>
              <a:rPr lang="en-US" sz="1200" b="1" dirty="0" smtClean="0">
                <a:solidFill>
                  <a:srgbClr val="FFFFFF"/>
                </a:solidFill>
                <a:latin typeface="+mj-lt"/>
                <a:ea typeface="ＭＳ Ｐゴシック" pitchFamily="34" charset="-128"/>
              </a:rPr>
              <a:t>More Change,</a:t>
            </a:r>
            <a:endParaRPr lang="en-US" sz="1200" b="1" dirty="0">
              <a:solidFill>
                <a:srgbClr val="FFFFFF"/>
              </a:solidFill>
              <a:latin typeface="+mj-lt"/>
              <a:ea typeface="ＭＳ Ｐゴシック" pitchFamily="34" charset="-128"/>
            </a:endParaRPr>
          </a:p>
          <a:p>
            <a:pPr algn="ctr" defTabSz="857623">
              <a:defRPr/>
            </a:pPr>
            <a:r>
              <a:rPr lang="en-US" sz="1200" b="1" dirty="0" smtClean="0">
                <a:solidFill>
                  <a:srgbClr val="FFFFFF"/>
                </a:solidFill>
                <a:latin typeface="+mj-lt"/>
                <a:ea typeface="ＭＳ Ｐゴシック" pitchFamily="34" charset="-128"/>
              </a:rPr>
              <a:t>More </a:t>
            </a:r>
            <a:r>
              <a:rPr lang="en-US" sz="1200" b="1" dirty="0">
                <a:solidFill>
                  <a:srgbClr val="FFFFFF"/>
                </a:solidFill>
                <a:latin typeface="+mj-lt"/>
                <a:ea typeface="ＭＳ Ｐゴシック" pitchFamily="34" charset="-128"/>
              </a:rPr>
              <a:t>Options</a:t>
            </a:r>
            <a:endParaRPr lang="en-GB" sz="1200" b="1" dirty="0">
              <a:solidFill>
                <a:srgbClr val="FFFFFF"/>
              </a:solidFill>
              <a:latin typeface="+mj-lt"/>
              <a:ea typeface="ＭＳ Ｐゴシック" pitchFamily="34" charset="-128"/>
            </a:endParaRPr>
          </a:p>
        </p:txBody>
      </p:sp>
      <p:sp>
        <p:nvSpPr>
          <p:cNvPr id="34" name="TextBox 29"/>
          <p:cNvSpPr txBox="1">
            <a:spLocks noChangeArrowheads="1"/>
          </p:cNvSpPr>
          <p:nvPr/>
        </p:nvSpPr>
        <p:spPr bwMode="auto">
          <a:xfrm>
            <a:off x="2040940" y="1077899"/>
            <a:ext cx="5737677" cy="11106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ts val="500"/>
              </a:spcBef>
              <a:buFont typeface="Arial" charset="0"/>
              <a:buChar char="•"/>
            </a:pPr>
            <a:r>
              <a:rPr lang="en-US" sz="850" dirty="0">
                <a:solidFill>
                  <a:schemeClr val="tx2"/>
                </a:solidFill>
              </a:rPr>
              <a:t>Cash investors may benefit from better risk management, transparency, and alignment of interests</a:t>
            </a:r>
          </a:p>
          <a:p>
            <a:pPr algn="l" eaLnBrk="1" hangingPunct="1">
              <a:spcBef>
                <a:spcPts val="500"/>
              </a:spcBef>
              <a:buFont typeface="Arial" charset="0"/>
              <a:buChar char="•"/>
            </a:pPr>
            <a:r>
              <a:rPr lang="en-US" sz="850" dirty="0" smtClean="0">
                <a:solidFill>
                  <a:schemeClr val="tx2"/>
                </a:solidFill>
                <a:latin typeface="+mn-lt"/>
              </a:rPr>
              <a:t>Preference appears to be for </a:t>
            </a:r>
            <a:r>
              <a:rPr lang="en-US" sz="850" dirty="0">
                <a:solidFill>
                  <a:schemeClr val="tx2"/>
                </a:solidFill>
                <a:latin typeface="+mn-lt"/>
              </a:rPr>
              <a:t>more established managers: reputation/track record</a:t>
            </a:r>
          </a:p>
        </p:txBody>
      </p:sp>
      <p:sp>
        <p:nvSpPr>
          <p:cNvPr id="35" name="TextBox 30"/>
          <p:cNvSpPr txBox="1">
            <a:spLocks noChangeArrowheads="1"/>
          </p:cNvSpPr>
          <p:nvPr/>
        </p:nvSpPr>
        <p:spPr bwMode="auto">
          <a:xfrm>
            <a:off x="2040940" y="3743610"/>
            <a:ext cx="5737677" cy="1335024"/>
          </a:xfrm>
          <a:prstGeom prst="rect">
            <a:avLst/>
          </a:prstGeom>
          <a:noFill/>
          <a:ln w="952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ts val="100"/>
              </a:spcBef>
              <a:buFont typeface="Arial" charset="0"/>
              <a:buChar char="•"/>
            </a:pPr>
            <a:endParaRPr lang="en-US" sz="850" dirty="0" smtClean="0">
              <a:solidFill>
                <a:schemeClr val="tx2"/>
              </a:solidFill>
              <a:latin typeface="+mn-lt"/>
            </a:endParaRPr>
          </a:p>
          <a:p>
            <a:pPr eaLnBrk="1" hangingPunct="1">
              <a:spcBef>
                <a:spcPts val="100"/>
              </a:spcBef>
              <a:buFont typeface="Arial" charset="0"/>
              <a:buChar char="•"/>
            </a:pPr>
            <a:r>
              <a:rPr lang="en-US" sz="850" dirty="0" smtClean="0">
                <a:solidFill>
                  <a:schemeClr val="tx2"/>
                </a:solidFill>
                <a:latin typeface="+mn-lt"/>
              </a:rPr>
              <a:t>On the heels of a rate hike at the end of 2016, the Federal Open Market Committee (“FOMC”) delivered another 0.25% increase in the federal funds target range at the March 15, 2017 meeting, bringing the federal funds target range to 0.75% to 1.00%. The so-called dot plot continued to reflect expectations for a total of three 0.25% rate hikes in 2017, along with an additional three hikes in 2018. The long run interest rate outlook remained unchanged.  </a:t>
            </a:r>
          </a:p>
          <a:p>
            <a:pPr eaLnBrk="1" hangingPunct="1">
              <a:spcBef>
                <a:spcPts val="100"/>
              </a:spcBef>
              <a:buFont typeface="Arial" charset="0"/>
              <a:buChar char="•"/>
            </a:pPr>
            <a:r>
              <a:rPr lang="en-US" sz="850" dirty="0" smtClean="0">
                <a:solidFill>
                  <a:schemeClr val="tx2"/>
                </a:solidFill>
                <a:latin typeface="+mn-lt"/>
              </a:rPr>
              <a:t>Euro </a:t>
            </a:r>
            <a:r>
              <a:rPr lang="en-US" sz="850" dirty="0">
                <a:solidFill>
                  <a:schemeClr val="tx2"/>
                </a:solidFill>
                <a:latin typeface="+mn-lt"/>
              </a:rPr>
              <a:t>money </a:t>
            </a:r>
            <a:r>
              <a:rPr lang="en-US" sz="850" dirty="0" smtClean="0">
                <a:solidFill>
                  <a:schemeClr val="tx2"/>
                </a:solidFill>
                <a:latin typeface="+mn-lt"/>
              </a:rPr>
              <a:t>market funds </a:t>
            </a:r>
            <a:r>
              <a:rPr lang="en-US" sz="850" dirty="0">
                <a:solidFill>
                  <a:schemeClr val="tx2"/>
                </a:solidFill>
                <a:latin typeface="+mn-lt"/>
              </a:rPr>
              <a:t>are still challenged with negative interest </a:t>
            </a:r>
            <a:r>
              <a:rPr lang="en-US" sz="850" dirty="0" smtClean="0">
                <a:solidFill>
                  <a:schemeClr val="tx2"/>
                </a:solidFill>
                <a:latin typeface="+mn-lt"/>
              </a:rPr>
              <a:t>rates; rates </a:t>
            </a:r>
            <a:r>
              <a:rPr lang="en-US" sz="850" dirty="0">
                <a:solidFill>
                  <a:schemeClr val="tx2"/>
                </a:solidFill>
                <a:latin typeface="+mn-lt"/>
              </a:rPr>
              <a:t>will </a:t>
            </a:r>
            <a:r>
              <a:rPr lang="en-US" sz="850" dirty="0" smtClean="0">
                <a:solidFill>
                  <a:schemeClr val="tx2"/>
                </a:solidFill>
                <a:latin typeface="+mn-lt"/>
              </a:rPr>
              <a:t>remain </a:t>
            </a:r>
            <a:r>
              <a:rPr lang="en-US" sz="850" dirty="0">
                <a:solidFill>
                  <a:schemeClr val="tx2"/>
                </a:solidFill>
                <a:latin typeface="+mn-lt"/>
              </a:rPr>
              <a:t>lower for </a:t>
            </a:r>
            <a:r>
              <a:rPr lang="en-US" sz="850" dirty="0" smtClean="0">
                <a:solidFill>
                  <a:schemeClr val="tx2"/>
                </a:solidFill>
                <a:latin typeface="+mn-lt"/>
              </a:rPr>
              <a:t>the current time due to the continued </a:t>
            </a:r>
            <a:r>
              <a:rPr lang="en-US" sz="850" dirty="0">
                <a:solidFill>
                  <a:schemeClr val="tx2"/>
                </a:solidFill>
                <a:latin typeface="+mn-lt"/>
              </a:rPr>
              <a:t>period of uncertainty relating to Eurozone banking, </a:t>
            </a:r>
            <a:r>
              <a:rPr lang="en-US" sz="850" dirty="0" smtClean="0">
                <a:solidFill>
                  <a:schemeClr val="tx2"/>
                </a:solidFill>
                <a:latin typeface="+mn-lt"/>
              </a:rPr>
              <a:t>elections </a:t>
            </a:r>
            <a:r>
              <a:rPr lang="en-US" sz="850" dirty="0">
                <a:solidFill>
                  <a:schemeClr val="tx2"/>
                </a:solidFill>
                <a:latin typeface="+mn-lt"/>
              </a:rPr>
              <a:t>in various Eurozone countries along with more general geopolitical </a:t>
            </a:r>
            <a:r>
              <a:rPr lang="en-US" sz="850" dirty="0" smtClean="0">
                <a:solidFill>
                  <a:schemeClr val="tx2"/>
                </a:solidFill>
                <a:latin typeface="+mn-lt"/>
              </a:rPr>
              <a:t>tensions, as well as new policies announced by U.S. President Trump. </a:t>
            </a:r>
            <a:r>
              <a:rPr lang="en-US" sz="850" dirty="0">
                <a:solidFill>
                  <a:schemeClr val="tx2"/>
                </a:solidFill>
                <a:latin typeface="+mn-lt"/>
              </a:rPr>
              <a:t>Sterling short-term market rates </a:t>
            </a:r>
            <a:r>
              <a:rPr lang="en-US" sz="850" dirty="0" smtClean="0">
                <a:solidFill>
                  <a:schemeClr val="tx2"/>
                </a:solidFill>
                <a:latin typeface="+mn-lt"/>
              </a:rPr>
              <a:t>remain on hold as uncertainty remains surrounding Brexit negotiations as well as the newly announced general election set for 8</a:t>
            </a:r>
            <a:r>
              <a:rPr lang="en-US" sz="850" baseline="30000" dirty="0" smtClean="0">
                <a:solidFill>
                  <a:schemeClr val="tx2"/>
                </a:solidFill>
                <a:latin typeface="+mn-lt"/>
              </a:rPr>
              <a:t>th</a:t>
            </a:r>
            <a:r>
              <a:rPr lang="en-US" sz="850" dirty="0" smtClean="0">
                <a:solidFill>
                  <a:schemeClr val="tx2"/>
                </a:solidFill>
                <a:latin typeface="+mn-lt"/>
              </a:rPr>
              <a:t> of June.</a:t>
            </a:r>
          </a:p>
          <a:p>
            <a:pPr eaLnBrk="1" hangingPunct="1">
              <a:spcBef>
                <a:spcPts val="100"/>
              </a:spcBef>
              <a:buFont typeface="Arial" charset="0"/>
              <a:buChar char="•"/>
            </a:pPr>
            <a:endParaRPr lang="en-US" sz="900" b="1" dirty="0" smtClean="0">
              <a:solidFill>
                <a:srgbClr val="FF0000"/>
              </a:solidFill>
            </a:endParaRPr>
          </a:p>
        </p:txBody>
      </p:sp>
      <p:sp>
        <p:nvSpPr>
          <p:cNvPr id="36" name="TextBox 31"/>
          <p:cNvSpPr txBox="1">
            <a:spLocks noChangeArrowheads="1"/>
          </p:cNvSpPr>
          <p:nvPr/>
        </p:nvSpPr>
        <p:spPr bwMode="auto">
          <a:xfrm>
            <a:off x="2040940" y="2298056"/>
            <a:ext cx="5739171" cy="133228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defPPr>
              <a:defRPr lang="en-US"/>
            </a:defPPr>
            <a:lvl1pPr marL="171450" indent="-171450">
              <a:spcBef>
                <a:spcPts val="500"/>
              </a:spcBef>
              <a:buFont typeface="Arial" charset="0"/>
              <a:buChar char="•"/>
              <a:defRPr sz="1050">
                <a:solidFill>
                  <a:schemeClr val="tx2"/>
                </a:solidFill>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algn="ctr" eaLnBrk="0" fontAlgn="base" hangingPunct="0">
              <a:spcBef>
                <a:spcPct val="0"/>
              </a:spcBef>
              <a:spcAft>
                <a:spcPct val="0"/>
              </a:spcAft>
              <a:defRPr>
                <a:latin typeface="Arial" charset="0"/>
                <a:cs typeface="Arial" charset="0"/>
              </a:defRPr>
            </a:lvl6pPr>
            <a:lvl7pPr marL="2971800" indent="-228600" algn="ctr" eaLnBrk="0" fontAlgn="base" hangingPunct="0">
              <a:spcBef>
                <a:spcPct val="0"/>
              </a:spcBef>
              <a:spcAft>
                <a:spcPct val="0"/>
              </a:spcAft>
              <a:defRPr>
                <a:latin typeface="Arial" charset="0"/>
                <a:cs typeface="Arial" charset="0"/>
              </a:defRPr>
            </a:lvl7pPr>
            <a:lvl8pPr marL="3429000" indent="-228600" algn="ctr" eaLnBrk="0" fontAlgn="base" hangingPunct="0">
              <a:spcBef>
                <a:spcPct val="0"/>
              </a:spcBef>
              <a:spcAft>
                <a:spcPct val="0"/>
              </a:spcAft>
              <a:defRPr>
                <a:latin typeface="Arial" charset="0"/>
                <a:cs typeface="Arial" charset="0"/>
              </a:defRPr>
            </a:lvl8pPr>
            <a:lvl9pPr marL="3886200" indent="-228600" algn="ctr" eaLnBrk="0" fontAlgn="base" hangingPunct="0">
              <a:spcBef>
                <a:spcPct val="0"/>
              </a:spcBef>
              <a:spcAft>
                <a:spcPct val="0"/>
              </a:spcAft>
              <a:defRPr>
                <a:latin typeface="Arial" charset="0"/>
                <a:cs typeface="Arial" charset="0"/>
              </a:defRPr>
            </a:lvl9pPr>
          </a:lstStyle>
          <a:p>
            <a:pPr>
              <a:spcBef>
                <a:spcPts val="0"/>
              </a:spcBef>
            </a:pPr>
            <a:r>
              <a:rPr lang="en-US" sz="850" dirty="0" smtClean="0"/>
              <a:t>From the beginning of 2016 up to the October 14, 2016 final U.S. regulatory compliance date for money market fund reform, prime money market fund assets decreased by $896 billion and government money market fund assets increased by $889 billion. Since October 14, 2016, prime money market funds have extended their weighted average maturity profiles, increasing the spread between prime and government money market fund yields. On average, prime money market funds started seeing net inflows again in 2017. </a:t>
            </a:r>
          </a:p>
          <a:p>
            <a:pPr>
              <a:spcBef>
                <a:spcPts val="0"/>
              </a:spcBef>
            </a:pPr>
            <a:r>
              <a:rPr lang="en-US" sz="850" dirty="0" smtClean="0"/>
              <a:t>The European Money Market Fund Regulation (“EMMFR”) is nearing finalization with a political agreement reached between the European Parliament, Council and Commission. The transition period for existing funds to comply with regulations is expected to be 18 months, however the timeline only begins when the regulation is formally adopted, translated and is officially published, meaning final rules are likely to come into force near the end of 2018.</a:t>
            </a:r>
            <a:endParaRPr lang="en-US" sz="850" dirty="0"/>
          </a:p>
        </p:txBody>
      </p:sp>
      <p:sp>
        <p:nvSpPr>
          <p:cNvPr id="37" name="TextBox 36"/>
          <p:cNvSpPr txBox="1"/>
          <p:nvPr/>
        </p:nvSpPr>
        <p:spPr>
          <a:xfrm>
            <a:off x="2040940" y="5172900"/>
            <a:ext cx="5739173" cy="1110688"/>
          </a:xfrm>
          <a:prstGeom prst="rect">
            <a:avLst/>
          </a:prstGeom>
          <a:noFill/>
          <a:ln>
            <a:solidFill>
              <a:schemeClr val="accent4"/>
            </a:solidFill>
          </a:ln>
        </p:spPr>
        <p:txBody>
          <a:bodyPr anchor="ctr"/>
          <a:lstStyle/>
          <a:p>
            <a:pPr marL="171450" indent="-171450" algn="l">
              <a:spcBef>
                <a:spcPts val="500"/>
              </a:spcBef>
              <a:buFont typeface="Arial" pitchFamily="34" charset="0"/>
              <a:buChar char="•"/>
              <a:defRPr/>
            </a:pPr>
            <a:r>
              <a:rPr lang="en-US" sz="850" dirty="0" smtClean="0">
                <a:solidFill>
                  <a:schemeClr val="tx2"/>
                </a:solidFill>
              </a:rPr>
              <a:t>Consideration of non-traditional cash investments is growing</a:t>
            </a:r>
          </a:p>
          <a:p>
            <a:pPr marL="171450" indent="-171450">
              <a:spcBef>
                <a:spcPts val="500"/>
              </a:spcBef>
              <a:buFont typeface="Arial" pitchFamily="34" charset="0"/>
              <a:buChar char="•"/>
              <a:defRPr/>
            </a:pPr>
            <a:r>
              <a:rPr lang="en-US" sz="850" dirty="0" smtClean="0">
                <a:solidFill>
                  <a:schemeClr val="tx2"/>
                </a:solidFill>
              </a:rPr>
              <a:t>Clients appear to be taking a broader view of their cash investments and taking stock in new ideas</a:t>
            </a:r>
            <a:endParaRPr lang="en-US" sz="850" dirty="0">
              <a:solidFill>
                <a:schemeClr val="tx2"/>
              </a:solidFill>
            </a:endParaRPr>
          </a:p>
        </p:txBody>
      </p:sp>
      <p:sp>
        <p:nvSpPr>
          <p:cNvPr id="38" name="Right Arrow 37"/>
          <p:cNvSpPr/>
          <p:nvPr/>
        </p:nvSpPr>
        <p:spPr>
          <a:xfrm>
            <a:off x="1819538" y="1240190"/>
            <a:ext cx="211679" cy="749902"/>
          </a:xfrm>
          <a:prstGeom prst="rightArrow">
            <a:avLst/>
          </a:prstGeom>
          <a:solidFill>
            <a:schemeClr val="bg1">
              <a:lumMod val="85000"/>
            </a:schemeClr>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sp>
        <p:nvSpPr>
          <p:cNvPr id="39" name="Right Arrow 38"/>
          <p:cNvSpPr/>
          <p:nvPr/>
        </p:nvSpPr>
        <p:spPr>
          <a:xfrm>
            <a:off x="1820998" y="4028269"/>
            <a:ext cx="210219" cy="749902"/>
          </a:xfrm>
          <a:prstGeom prst="rightArrow">
            <a:avLst/>
          </a:prstGeom>
          <a:solidFill>
            <a:schemeClr val="bg1">
              <a:lumMod val="85000"/>
            </a:schemeClr>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sp>
        <p:nvSpPr>
          <p:cNvPr id="40" name="Right Arrow 39"/>
          <p:cNvSpPr/>
          <p:nvPr/>
        </p:nvSpPr>
        <p:spPr>
          <a:xfrm>
            <a:off x="1820998" y="2560776"/>
            <a:ext cx="210219" cy="749902"/>
          </a:xfrm>
          <a:prstGeom prst="rightArrow">
            <a:avLst/>
          </a:prstGeom>
          <a:solidFill>
            <a:schemeClr val="bg1">
              <a:lumMod val="85000"/>
            </a:schemeClr>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sp>
        <p:nvSpPr>
          <p:cNvPr id="41" name="Right Arrow 40"/>
          <p:cNvSpPr/>
          <p:nvPr/>
        </p:nvSpPr>
        <p:spPr>
          <a:xfrm>
            <a:off x="1821000" y="5285617"/>
            <a:ext cx="210217" cy="749902"/>
          </a:xfrm>
          <a:prstGeom prst="rightArrow">
            <a:avLst/>
          </a:prstGeom>
          <a:solidFill>
            <a:schemeClr val="bg1">
              <a:lumMod val="85000"/>
            </a:schemeClr>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171450" indent="-171450" algn="ctr">
              <a:buFont typeface="Wingdings 3" pitchFamily="18" charset="2"/>
              <a:buChar char="}"/>
            </a:pPr>
            <a:endParaRPr lang="en-US" sz="1000" b="1" kern="0" dirty="0" err="1" smtClean="0">
              <a:solidFill>
                <a:schemeClr val="tx2"/>
              </a:solidFill>
            </a:endParaRPr>
          </a:p>
        </p:txBody>
      </p:sp>
      <p:sp>
        <p:nvSpPr>
          <p:cNvPr id="42" name="TextBox 41"/>
          <p:cNvSpPr txBox="1"/>
          <p:nvPr/>
        </p:nvSpPr>
        <p:spPr>
          <a:xfrm>
            <a:off x="7889167" y="5172900"/>
            <a:ext cx="950971" cy="1110688"/>
          </a:xfrm>
          <a:prstGeom prst="rect">
            <a:avLst/>
          </a:prstGeom>
          <a:solidFill>
            <a:srgbClr val="FBC177"/>
          </a:solidFill>
          <a:ln>
            <a:solidFill>
              <a:srgbClr val="FBC177"/>
            </a:solidFill>
          </a:ln>
        </p:spPr>
        <p:txBody>
          <a:bodyPr anchor="ctr"/>
          <a:lstStyle/>
          <a:p>
            <a:pPr algn="l">
              <a:spcBef>
                <a:spcPts val="500"/>
              </a:spcBef>
              <a:defRPr/>
            </a:pPr>
            <a:r>
              <a:rPr lang="en-US" sz="900" dirty="0" smtClean="0">
                <a:solidFill>
                  <a:schemeClr val="tx2"/>
                </a:solidFill>
              </a:rPr>
              <a:t>Rethink your cash – consider short duration or new alternatives</a:t>
            </a:r>
            <a:endParaRPr lang="en-US" sz="900" dirty="0">
              <a:solidFill>
                <a:schemeClr val="tx2"/>
              </a:solidFill>
            </a:endParaRPr>
          </a:p>
        </p:txBody>
      </p:sp>
      <p:sp>
        <p:nvSpPr>
          <p:cNvPr id="43" name="TextBox 42"/>
          <p:cNvSpPr txBox="1"/>
          <p:nvPr/>
        </p:nvSpPr>
        <p:spPr>
          <a:xfrm>
            <a:off x="7889167" y="2415502"/>
            <a:ext cx="950971" cy="1110688"/>
          </a:xfrm>
          <a:prstGeom prst="rect">
            <a:avLst/>
          </a:prstGeom>
          <a:solidFill>
            <a:srgbClr val="B4D766"/>
          </a:solidFill>
          <a:ln>
            <a:solidFill>
              <a:srgbClr val="B4D766"/>
            </a:solidFill>
          </a:ln>
        </p:spPr>
        <p:txBody>
          <a:bodyPr anchor="ctr"/>
          <a:lstStyle>
            <a:defPPr>
              <a:defRPr lang="en-US"/>
            </a:defPPr>
            <a:lvl1pPr>
              <a:spcBef>
                <a:spcPts val="500"/>
              </a:spcBef>
              <a:defRPr sz="900">
                <a:solidFill>
                  <a:schemeClr val="tx2"/>
                </a:solidFill>
              </a:defRPr>
            </a:lvl1pPr>
          </a:lstStyle>
          <a:p>
            <a:r>
              <a:rPr lang="en-US" dirty="0"/>
              <a:t>Refresh your Investment Policy</a:t>
            </a:r>
          </a:p>
        </p:txBody>
      </p:sp>
      <p:sp>
        <p:nvSpPr>
          <p:cNvPr id="44" name="TextBox 43"/>
          <p:cNvSpPr txBox="1"/>
          <p:nvPr/>
        </p:nvSpPr>
        <p:spPr>
          <a:xfrm>
            <a:off x="7889167" y="3866705"/>
            <a:ext cx="950971" cy="1110688"/>
          </a:xfrm>
          <a:prstGeom prst="rect">
            <a:avLst/>
          </a:prstGeom>
          <a:solidFill>
            <a:srgbClr val="7DCFCF"/>
          </a:solidFill>
          <a:ln>
            <a:solidFill>
              <a:srgbClr val="7DCFCF"/>
            </a:solidFill>
          </a:ln>
        </p:spPr>
        <p:txBody>
          <a:bodyPr anchor="ctr"/>
          <a:lstStyle/>
          <a:p>
            <a:pPr algn="l">
              <a:spcBef>
                <a:spcPts val="500"/>
              </a:spcBef>
              <a:defRPr/>
            </a:pPr>
            <a:r>
              <a:rPr lang="en-US" sz="900" dirty="0" smtClean="0">
                <a:solidFill>
                  <a:schemeClr val="tx2"/>
                </a:solidFill>
              </a:rPr>
              <a:t>Be Active about Cash Segmentation and Adjust Currency Strategy Accordingly</a:t>
            </a:r>
            <a:endParaRPr lang="en-US" sz="900" dirty="0">
              <a:solidFill>
                <a:schemeClr val="tx2"/>
              </a:solidFill>
            </a:endParaRPr>
          </a:p>
        </p:txBody>
      </p:sp>
      <p:sp>
        <p:nvSpPr>
          <p:cNvPr id="45" name="TextBox 44"/>
          <p:cNvSpPr txBox="1"/>
          <p:nvPr/>
        </p:nvSpPr>
        <p:spPr>
          <a:xfrm>
            <a:off x="7889167" y="1077899"/>
            <a:ext cx="950971" cy="1110688"/>
          </a:xfrm>
          <a:prstGeom prst="rect">
            <a:avLst/>
          </a:prstGeom>
          <a:solidFill>
            <a:srgbClr val="6686BF"/>
          </a:solidFill>
          <a:ln>
            <a:solidFill>
              <a:srgbClr val="6686BF"/>
            </a:solidFill>
          </a:ln>
        </p:spPr>
        <p:txBody>
          <a:bodyPr anchor="ctr"/>
          <a:lstStyle/>
          <a:p>
            <a:pPr algn="l">
              <a:spcBef>
                <a:spcPts val="500"/>
              </a:spcBef>
              <a:defRPr/>
            </a:pPr>
            <a:r>
              <a:rPr lang="en-US" sz="900" dirty="0" smtClean="0">
                <a:solidFill>
                  <a:schemeClr val="bg2"/>
                </a:solidFill>
              </a:rPr>
              <a:t>Take advantage of transparency tools and leverage relationships</a:t>
            </a:r>
            <a:endParaRPr lang="en-US" sz="900" dirty="0">
              <a:solidFill>
                <a:schemeClr val="bg2"/>
              </a:solidFill>
            </a:endParaRPr>
          </a:p>
        </p:txBody>
      </p:sp>
      <p:sp>
        <p:nvSpPr>
          <p:cNvPr id="46" name="TextBox 45"/>
          <p:cNvSpPr txBox="1"/>
          <p:nvPr/>
        </p:nvSpPr>
        <p:spPr>
          <a:xfrm>
            <a:off x="7533007" y="712603"/>
            <a:ext cx="1309406" cy="276999"/>
          </a:xfrm>
          <a:prstGeom prst="rect">
            <a:avLst/>
          </a:prstGeom>
          <a:solidFill>
            <a:schemeClr val="tx2"/>
          </a:solidFill>
        </p:spPr>
        <p:txBody>
          <a:bodyPr wrap="square" rtlCol="0">
            <a:spAutoFit/>
          </a:bodyPr>
          <a:lstStyle/>
          <a:p>
            <a:pPr>
              <a:buClr>
                <a:schemeClr val="tx2"/>
              </a:buClr>
            </a:pPr>
            <a:r>
              <a:rPr lang="en-US" sz="1200" dirty="0" smtClean="0">
                <a:solidFill>
                  <a:schemeClr val="bg2"/>
                </a:solidFill>
              </a:rPr>
              <a:t>Potential Actions</a:t>
            </a:r>
          </a:p>
        </p:txBody>
      </p:sp>
      <p:sp>
        <p:nvSpPr>
          <p:cNvPr id="47" name="Rectangle 46"/>
          <p:cNvSpPr/>
          <p:nvPr/>
        </p:nvSpPr>
        <p:spPr>
          <a:xfrm>
            <a:off x="187886" y="6262358"/>
            <a:ext cx="8800655" cy="243412"/>
          </a:xfrm>
          <a:prstGeom prst="rect">
            <a:avLst/>
          </a:prstGeom>
          <a:no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fontAlgn="base">
              <a:spcBef>
                <a:spcPct val="0"/>
              </a:spcBef>
              <a:spcAft>
                <a:spcPct val="0"/>
              </a:spcAft>
            </a:pPr>
            <a:r>
              <a:rPr lang="en-US" sz="800" dirty="0">
                <a:solidFill>
                  <a:srgbClr val="444F51"/>
                </a:solidFill>
              </a:rPr>
              <a:t>All strategies may not be suitable for all investors</a:t>
            </a:r>
            <a:r>
              <a:rPr lang="en-US" sz="800" dirty="0" smtClean="0">
                <a:solidFill>
                  <a:srgbClr val="444F51"/>
                </a:solidFill>
              </a:rPr>
              <a:t>. The </a:t>
            </a:r>
            <a:r>
              <a:rPr lang="en-US" sz="800" dirty="0">
                <a:solidFill>
                  <a:srgbClr val="444F51"/>
                </a:solidFill>
              </a:rPr>
              <a:t>opinions expressed are </a:t>
            </a:r>
            <a:r>
              <a:rPr lang="en-US" sz="800" dirty="0">
                <a:solidFill>
                  <a:schemeClr val="tx2"/>
                </a:solidFill>
              </a:rPr>
              <a:t>as </a:t>
            </a:r>
            <a:r>
              <a:rPr lang="en-US" sz="800" dirty="0" smtClean="0">
                <a:solidFill>
                  <a:schemeClr val="tx2"/>
                </a:solidFill>
              </a:rPr>
              <a:t>of March 2017 and </a:t>
            </a:r>
            <a:r>
              <a:rPr lang="en-US" sz="800" dirty="0">
                <a:solidFill>
                  <a:schemeClr val="tx2"/>
                </a:solidFill>
              </a:rPr>
              <a:t>are </a:t>
            </a:r>
            <a:r>
              <a:rPr lang="en-US" sz="800" dirty="0">
                <a:solidFill>
                  <a:srgbClr val="444F51"/>
                </a:solidFill>
              </a:rPr>
              <a:t>subject to change at any time due to changes in market or economic </a:t>
            </a:r>
            <a:r>
              <a:rPr lang="en-US" sz="800" dirty="0" smtClean="0">
                <a:solidFill>
                  <a:srgbClr val="444F51"/>
                </a:solidFill>
              </a:rPr>
              <a:t>conditions.</a:t>
            </a:r>
          </a:p>
        </p:txBody>
      </p:sp>
      <p:sp>
        <p:nvSpPr>
          <p:cNvPr id="24" name="Footer Placeholder 3"/>
          <p:cNvSpPr txBox="1">
            <a:spLocks/>
          </p:cNvSpPr>
          <p:nvPr/>
        </p:nvSpPr>
        <p:spPr>
          <a:xfrm>
            <a:off x="1495997" y="6593667"/>
            <a:ext cx="6134100" cy="2197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F4E50"/>
                </a:solidFill>
              </a:rPr>
              <a:t>For use with Institutional Investors and </a:t>
            </a:r>
            <a:r>
              <a:rPr lang="en-US" sz="800" dirty="0" smtClean="0">
                <a:solidFill>
                  <a:srgbClr val="4F4E50"/>
                </a:solidFill>
              </a:rPr>
              <a:t>Professional Clients Only </a:t>
            </a:r>
            <a:r>
              <a:rPr lang="en-US" sz="800" dirty="0">
                <a:solidFill>
                  <a:srgbClr val="4F4E50"/>
                </a:solidFill>
              </a:rPr>
              <a:t>- Proprietary and Confidential</a:t>
            </a:r>
          </a:p>
        </p:txBody>
      </p:sp>
      <p:sp>
        <p:nvSpPr>
          <p:cNvPr id="16387" name="TextBox 16386"/>
          <p:cNvSpPr txBox="1"/>
          <p:nvPr/>
        </p:nvSpPr>
        <p:spPr>
          <a:xfrm>
            <a:off x="0" y="0"/>
            <a:ext cx="0" cy="0"/>
          </a:xfrm>
          <a:prstGeom prst="rect">
            <a:avLst/>
          </a:prstGeom>
        </p:spPr>
        <p:txBody>
          <a:bodyPr rtlCol="0" anchor="t">
            <a:noAutofit/>
          </a:bodyPr>
          <a:lstStyle/>
          <a:p>
            <a:pPr algn="l"/>
            <a:endParaRPr lang="en-US" sz="1100"/>
          </a:p>
          <a:p>
            <a:r>
              <a:rPr lang="en-US" sz="100"/>
              <a:t>ADMASTER-STAMP!20170503-151058-416758</a:t>
            </a:r>
          </a:p>
        </p:txBody>
      </p:sp>
      <p:sp>
        <p:nvSpPr>
          <p:cNvPr id="16388" name="TextBox 16387"/>
          <p:cNvSpPr txBox="1"/>
          <p:nvPr/>
        </p:nvSpPr>
        <p:spPr>
          <a:xfrm>
            <a:off x="7315200" y="6464300"/>
            <a:ext cx="3810000" cy="292177"/>
          </a:xfrm>
          <a:prstGeom prst="rect">
            <a:avLst/>
          </a:prstGeom>
        </p:spPr>
        <p:txBody>
          <a:bodyPr rtlCol="0" anchor="t"/>
          <a:lstStyle/>
          <a:p>
            <a:pPr algn="l"/>
            <a:endParaRPr lang="en-US" sz="1100"/>
          </a:p>
          <a:p>
            <a:r>
              <a:rPr lang="en-US" sz="800" b="0" i="0">
                <a:latin typeface="Times New Roman"/>
              </a:rPr>
              <a:t>20170503-151058-416758</a:t>
            </a:r>
          </a:p>
        </p:txBody>
      </p:sp>
    </p:spTree>
    <p:extLst>
      <p:ext uri="{BB962C8B-B14F-4D97-AF65-F5344CB8AC3E}">
        <p14:creationId xmlns:p14="http://schemas.microsoft.com/office/powerpoint/2010/main" val="365412976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591047" y="4497136"/>
            <a:ext cx="4224704" cy="1737360"/>
          </a:xfrm>
          <a:prstGeom prst="rect">
            <a:avLst/>
          </a:prstGeom>
          <a:noFill/>
        </p:spPr>
        <p:txBody>
          <a:bodyPr vert="horz" lIns="0" tIns="0" rIns="0" bIns="0" rtlCol="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rgbClr val="00467F"/>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4292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rgbClr val="00467F"/>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dirty="0" smtClean="0"/>
              <a:t>Tax and Accounting Impact:</a:t>
            </a:r>
          </a:p>
          <a:p>
            <a:pPr lvl="1">
              <a:buClr>
                <a:srgbClr val="4F4E50"/>
              </a:buClr>
              <a:buFont typeface="Arial" panose="020B0604020202020204" pitchFamily="34" charset="0"/>
              <a:buChar char="•"/>
            </a:pPr>
            <a:r>
              <a:rPr lang="en-US" sz="1000" dirty="0" smtClean="0"/>
              <a:t>The U.S. Department of the Treasury and the Internal Revenue Service (IRS) issued final regulations permitting the use of simplified tax accounting for Floating Net Asset Value (FNAV) MMFs.</a:t>
            </a:r>
          </a:p>
          <a:p>
            <a:pPr lvl="1">
              <a:buClr>
                <a:srgbClr val="4F4E50"/>
              </a:buClr>
              <a:buFont typeface="Arial" panose="020B0604020202020204" pitchFamily="34" charset="0"/>
              <a:buChar char="•"/>
            </a:pPr>
            <a:r>
              <a:rPr lang="en-US" sz="1000" dirty="0" smtClean="0"/>
              <a:t>The Securities and Exchange Commission (SEC), which has authority to set accounting standards, clarified that FNAV MMFs will be treated as cash equivalents.</a:t>
            </a:r>
          </a:p>
          <a:p>
            <a:pPr lvl="1">
              <a:buClr>
                <a:srgbClr val="4F4E50"/>
              </a:buClr>
              <a:buFont typeface="Arial" panose="020B0604020202020204" pitchFamily="34" charset="0"/>
              <a:buChar char="•"/>
            </a:pPr>
            <a:r>
              <a:rPr lang="en-US" sz="1000" dirty="0" smtClean="0"/>
              <a:t>The IRS issued a revenue procedure that exempts shareholders of FNAV MMFs from the wash sale rule.</a:t>
            </a:r>
          </a:p>
        </p:txBody>
      </p:sp>
      <p:sp>
        <p:nvSpPr>
          <p:cNvPr id="2" name="Title 1"/>
          <p:cNvSpPr>
            <a:spLocks noGrp="1"/>
          </p:cNvSpPr>
          <p:nvPr>
            <p:ph type="title"/>
          </p:nvPr>
        </p:nvSpPr>
        <p:spPr/>
        <p:txBody>
          <a:bodyPr/>
          <a:lstStyle/>
          <a:p>
            <a:r>
              <a:rPr lang="en-US" dirty="0" smtClean="0"/>
              <a:t>Summary of Changes</a:t>
            </a:r>
            <a:endParaRPr lang="en-US" dirty="0"/>
          </a:p>
        </p:txBody>
      </p:sp>
      <p:sp>
        <p:nvSpPr>
          <p:cNvPr id="3" name="Content Placeholder 2"/>
          <p:cNvSpPr>
            <a:spLocks noGrp="1"/>
          </p:cNvSpPr>
          <p:nvPr>
            <p:ph sz="quarter" idx="4294967295"/>
          </p:nvPr>
        </p:nvSpPr>
        <p:spPr>
          <a:xfrm>
            <a:off x="304800" y="889077"/>
            <a:ext cx="8500458" cy="274320"/>
          </a:xfrm>
          <a:prstGeom prst="rect">
            <a:avLst/>
          </a:prstGeom>
        </p:spPr>
        <p:txBody>
          <a:bodyPr/>
          <a:lstStyle/>
          <a:p>
            <a:r>
              <a:rPr lang="en-US" sz="1350" dirty="0" smtClean="0"/>
              <a:t>Here’s what you need to know</a:t>
            </a:r>
            <a:endParaRPr lang="en-US" sz="1350" dirty="0"/>
          </a:p>
        </p:txBody>
      </p:sp>
      <p:graphicFrame>
        <p:nvGraphicFramePr>
          <p:cNvPr id="5" name="Table 4"/>
          <p:cNvGraphicFramePr>
            <a:graphicFrameLocks noGrp="1"/>
          </p:cNvGraphicFramePr>
          <p:nvPr>
            <p:extLst>
              <p:ext uri="{D42A27DB-BD31-4B8C-83A1-F6EECF244321}">
                <p14:modId xmlns:p14="http://schemas.microsoft.com/office/powerpoint/2010/main" val="236242793"/>
              </p:ext>
            </p:extLst>
          </p:nvPr>
        </p:nvGraphicFramePr>
        <p:xfrm>
          <a:off x="313556" y="1214965"/>
          <a:ext cx="8498982" cy="2906078"/>
        </p:xfrm>
        <a:graphic>
          <a:graphicData uri="http://schemas.openxmlformats.org/drawingml/2006/table">
            <a:tbl>
              <a:tblPr firstRow="1" bandRow="1">
                <a:tableStyleId>{5C22544A-7EE6-4342-B048-85BDC9FD1C3A}</a:tableStyleId>
              </a:tblPr>
              <a:tblGrid>
                <a:gridCol w="1416497"/>
                <a:gridCol w="1416497"/>
                <a:gridCol w="1416497"/>
                <a:gridCol w="1416497"/>
                <a:gridCol w="1416497"/>
                <a:gridCol w="1416497"/>
              </a:tblGrid>
              <a:tr h="295275">
                <a:tc gridSpan="6">
                  <a:txBody>
                    <a:bodyPr/>
                    <a:lstStyle/>
                    <a:p>
                      <a:pPr algn="ctr"/>
                      <a:r>
                        <a:rPr lang="en-US" sz="1400" dirty="0" smtClean="0">
                          <a:solidFill>
                            <a:schemeClr val="bg2"/>
                          </a:solidFill>
                        </a:rPr>
                        <a:t>What are the </a:t>
                      </a:r>
                      <a:r>
                        <a:rPr lang="en-US" sz="1400" baseline="0" dirty="0" smtClean="0">
                          <a:solidFill>
                            <a:schemeClr val="bg2"/>
                          </a:solidFill>
                        </a:rPr>
                        <a:t>structural impacts to U.S. money market funds? </a:t>
                      </a:r>
                      <a:endParaRPr lang="en-US" sz="1400" dirty="0">
                        <a:solidFill>
                          <a:schemeClr val="bg2"/>
                        </a:solidFill>
                      </a:endParaRPr>
                    </a:p>
                  </a:txBody>
                  <a:tcPr>
                    <a:lnB w="6350" cap="flat" cmpd="sng" algn="ctr">
                      <a:solidFill>
                        <a:schemeClr val="tx2"/>
                      </a:solidFill>
                      <a:prstDash val="solid"/>
                      <a:round/>
                      <a:headEnd type="none" w="med" len="med"/>
                      <a:tailEnd type="none" w="med" len="med"/>
                    </a:lnB>
                    <a:solidFill>
                      <a:schemeClr val="accent1"/>
                    </a:solidFill>
                  </a:tcPr>
                </a:tc>
                <a:tc hMerge="1">
                  <a:txBody>
                    <a:bodyPr/>
                    <a:lstStyle/>
                    <a:p>
                      <a:pPr algn="ctr"/>
                      <a:endParaRPr lang="en-US" sz="1200" dirty="0">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D9D9D9"/>
                    </a:solidFill>
                  </a:tcPr>
                </a:tc>
                <a:tc hMerge="1">
                  <a:txBody>
                    <a:bodyPr/>
                    <a:lstStyle/>
                    <a:p>
                      <a:pPr algn="ctr"/>
                      <a:endParaRPr lang="en-US" sz="1200" dirty="0">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D9D9D9"/>
                    </a:solidFill>
                  </a:tcPr>
                </a:tc>
                <a:tc hMerge="1">
                  <a:txBody>
                    <a:bodyPr/>
                    <a:lstStyle/>
                    <a:p>
                      <a:pPr algn="ctr"/>
                      <a:endParaRPr lang="en-US" sz="1200" dirty="0">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D9D9D9"/>
                    </a:solidFill>
                  </a:tcPr>
                </a:tc>
                <a:tc hMerge="1">
                  <a:txBody>
                    <a:bodyPr/>
                    <a:lstStyle/>
                    <a:p>
                      <a:pPr algn="ctr"/>
                      <a:endParaRPr lang="en-US" sz="1200" dirty="0">
                        <a:solidFill>
                          <a:schemeClr val="tx2"/>
                        </a:solidFill>
                      </a:endParaRPr>
                    </a:p>
                  </a:txBody>
                  <a:tcP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D9D9D9"/>
                    </a:solidFill>
                  </a:tcPr>
                </a:tc>
                <a:tc hMerge="1">
                  <a:txBody>
                    <a:bodyPr/>
                    <a:lstStyle/>
                    <a:p>
                      <a:pPr algn="ctr"/>
                      <a:endParaRPr lang="en-US" sz="900" dirty="0">
                        <a:solidFill>
                          <a:schemeClr val="bg2"/>
                        </a:solidFill>
                      </a:endParaRPr>
                    </a:p>
                  </a:txBody>
                  <a:tcPr>
                    <a:lnB w="6350" cap="flat" cmpd="sng" algn="ctr">
                      <a:solidFill>
                        <a:schemeClr val="tx2"/>
                      </a:solidFill>
                      <a:prstDash val="solid"/>
                      <a:round/>
                      <a:headEnd type="none" w="med" len="med"/>
                      <a:tailEnd type="none" w="med" len="med"/>
                    </a:lnB>
                    <a:solidFill>
                      <a:schemeClr val="accent1"/>
                    </a:solidFill>
                  </a:tcPr>
                </a:tc>
              </a:tr>
              <a:tr h="383858">
                <a:tc>
                  <a:txBody>
                    <a:bodyPr/>
                    <a:lstStyle/>
                    <a:p>
                      <a:endParaRPr lang="en-US" sz="900" b="1" dirty="0">
                        <a:solidFill>
                          <a:schemeClr val="accent4"/>
                        </a:solidFill>
                      </a:endParaRPr>
                    </a:p>
                  </a:txBody>
                  <a:tcP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9D9D9"/>
                    </a:solidFill>
                  </a:tcPr>
                </a:tc>
                <a:tc>
                  <a:txBody>
                    <a:bodyPr/>
                    <a:lstStyle/>
                    <a:p>
                      <a:pPr algn="ctr"/>
                      <a:r>
                        <a:rPr lang="en-US" sz="1000" b="1" dirty="0" smtClean="0">
                          <a:solidFill>
                            <a:schemeClr val="tx2"/>
                          </a:solidFill>
                        </a:rPr>
                        <a:t>Prime</a:t>
                      </a:r>
                      <a:r>
                        <a:rPr lang="en-US" sz="1000" b="1" baseline="0" dirty="0" smtClean="0">
                          <a:solidFill>
                            <a:schemeClr val="tx2"/>
                          </a:solidFill>
                        </a:rPr>
                        <a:t> Institutional Funds</a:t>
                      </a:r>
                      <a:endParaRPr lang="en-US" sz="1000" b="1" dirty="0">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9D9D9"/>
                    </a:solidFill>
                  </a:tcPr>
                </a:tc>
                <a:tc>
                  <a:txBody>
                    <a:bodyPr/>
                    <a:lstStyle/>
                    <a:p>
                      <a:pPr algn="ctr"/>
                      <a:r>
                        <a:rPr lang="en-US" sz="1000" b="1" dirty="0" smtClean="0">
                          <a:solidFill>
                            <a:schemeClr val="tx2"/>
                          </a:solidFill>
                        </a:rPr>
                        <a:t>Municipal Institutional Funds</a:t>
                      </a:r>
                      <a:endParaRPr lang="en-US" sz="1000" b="1" dirty="0">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9D9D9"/>
                    </a:solidFill>
                  </a:tcPr>
                </a:tc>
                <a:tc>
                  <a:txBody>
                    <a:bodyPr/>
                    <a:lstStyle/>
                    <a:p>
                      <a:pPr algn="ctr"/>
                      <a:r>
                        <a:rPr lang="en-US" sz="1000" b="1" dirty="0" smtClean="0">
                          <a:solidFill>
                            <a:schemeClr val="tx2"/>
                          </a:solidFill>
                        </a:rPr>
                        <a:t>Prime Retail Funds</a:t>
                      </a:r>
                      <a:endParaRPr lang="en-US" sz="1000" b="1" dirty="0">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9D9D9"/>
                    </a:solidFill>
                  </a:tcPr>
                </a:tc>
                <a:tc>
                  <a:txBody>
                    <a:bodyPr/>
                    <a:lstStyle/>
                    <a:p>
                      <a:pPr algn="ctr"/>
                      <a:r>
                        <a:rPr lang="en-US" sz="1000" b="1" baseline="0" dirty="0" smtClean="0">
                          <a:solidFill>
                            <a:schemeClr val="tx2"/>
                          </a:solidFill>
                        </a:rPr>
                        <a:t>Municipal </a:t>
                      </a:r>
                      <a:r>
                        <a:rPr lang="en-US" sz="1000" b="1" dirty="0" smtClean="0">
                          <a:solidFill>
                            <a:schemeClr val="tx2"/>
                          </a:solidFill>
                        </a:rPr>
                        <a:t>Retail </a:t>
                      </a:r>
                      <a:r>
                        <a:rPr lang="en-US" sz="1000" b="1" baseline="0" dirty="0" smtClean="0">
                          <a:solidFill>
                            <a:schemeClr val="tx2"/>
                          </a:solidFill>
                        </a:rPr>
                        <a:t>Funds</a:t>
                      </a:r>
                      <a:endParaRPr lang="en-US" sz="1000" b="1" dirty="0">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2"/>
                          </a:solidFill>
                        </a:rPr>
                        <a:t>Government</a:t>
                      </a:r>
                      <a:r>
                        <a:rPr lang="en-US" sz="1000" b="1" baseline="0" dirty="0" smtClean="0">
                          <a:solidFill>
                            <a:schemeClr val="tx2"/>
                          </a:solidFill>
                        </a:rPr>
                        <a:t> / Treasury Funds</a:t>
                      </a:r>
                      <a:endParaRPr lang="en-US" sz="1000" b="1" dirty="0">
                        <a:solidFill>
                          <a:schemeClr val="tx2"/>
                        </a:solidFill>
                      </a:endParaRPr>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9D9D9"/>
                    </a:solidFill>
                  </a:tcPr>
                </a:tc>
              </a:tr>
              <a:tr h="383858">
                <a:tc>
                  <a:txBody>
                    <a:bodyPr/>
                    <a:lstStyle/>
                    <a:p>
                      <a:pPr marL="0" algn="l" defTabSz="914400" rtl="0" eaLnBrk="1" latinLnBrk="0" hangingPunct="1"/>
                      <a:r>
                        <a:rPr lang="en-US" sz="1000" b="1" kern="1200" dirty="0" smtClean="0">
                          <a:solidFill>
                            <a:schemeClr val="tx2"/>
                          </a:solidFill>
                          <a:latin typeface="+mn-lt"/>
                          <a:ea typeface="+mn-ea"/>
                          <a:cs typeface="+mn-cs"/>
                        </a:rPr>
                        <a:t>Floating Net Asset</a:t>
                      </a:r>
                      <a:r>
                        <a:rPr lang="en-US" sz="1000" b="1" kern="1200" baseline="0" dirty="0" smtClean="0">
                          <a:solidFill>
                            <a:schemeClr val="tx2"/>
                          </a:solidFill>
                          <a:latin typeface="+mn-lt"/>
                          <a:ea typeface="+mn-ea"/>
                          <a:cs typeface="+mn-cs"/>
                        </a:rPr>
                        <a:t> </a:t>
                      </a:r>
                      <a:r>
                        <a:rPr lang="en-US" sz="1000" b="1" kern="1200" dirty="0" smtClean="0">
                          <a:solidFill>
                            <a:schemeClr val="tx2"/>
                          </a:solidFill>
                          <a:latin typeface="+mn-lt"/>
                          <a:ea typeface="+mn-ea"/>
                          <a:cs typeface="+mn-cs"/>
                        </a:rPr>
                        <a:t>Value (FNAV) </a:t>
                      </a:r>
                    </a:p>
                  </a:txBody>
                  <a:tcP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sym typeface="Wingdings"/>
                        </a:rPr>
                        <a:t></a:t>
                      </a:r>
                      <a:endParaRPr lang="en-US" sz="2000" dirty="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sym typeface="Wingdings"/>
                        </a:rPr>
                        <a:t></a:t>
                      </a:r>
                      <a:endParaRPr lang="en-US" sz="2000" dirty="0" smtClean="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2"/>
                          </a:solidFill>
                          <a:latin typeface="+mn-lt"/>
                          <a:ea typeface="+mn-ea"/>
                          <a:cs typeface="+mn-cs"/>
                        </a:rPr>
                        <a:t>No</a:t>
                      </a:r>
                      <a:endParaRPr lang="en-US" sz="1600" kern="1200" dirty="0">
                        <a:solidFill>
                          <a:schemeClr val="tx2"/>
                        </a:solidFill>
                        <a:latin typeface="+mn-lt"/>
                        <a:ea typeface="+mn-ea"/>
                        <a:cs typeface="+mn-cs"/>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2"/>
                          </a:solidFill>
                          <a:latin typeface="+mn-lt"/>
                          <a:ea typeface="+mn-ea"/>
                          <a:cs typeface="+mn-cs"/>
                        </a:rPr>
                        <a:t>No</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2"/>
                          </a:solidFill>
                          <a:latin typeface="+mn-lt"/>
                          <a:ea typeface="+mn-ea"/>
                          <a:cs typeface="+mn-cs"/>
                        </a:rPr>
                        <a:t>No</a:t>
                      </a:r>
                    </a:p>
                  </a:txBody>
                  <a:tcPr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r>
              <a:tr h="383858">
                <a:tc>
                  <a:txBody>
                    <a:bodyPr/>
                    <a:lstStyle/>
                    <a:p>
                      <a:pPr marL="0" algn="l" defTabSz="914400" rtl="0" eaLnBrk="1" latinLnBrk="0" hangingPunct="1"/>
                      <a:r>
                        <a:rPr lang="en-US" sz="1000" b="1" kern="1200" dirty="0" smtClean="0">
                          <a:solidFill>
                            <a:schemeClr val="tx2"/>
                          </a:solidFill>
                          <a:latin typeface="+mn-lt"/>
                          <a:ea typeface="+mn-ea"/>
                          <a:cs typeface="+mn-cs"/>
                        </a:rPr>
                        <a:t>Liquidity Fees</a:t>
                      </a:r>
                    </a:p>
                  </a:txBody>
                  <a:tcPr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sym typeface="Wingdings"/>
                        </a:rPr>
                        <a:t></a:t>
                      </a:r>
                      <a:endParaRPr lang="en-US" sz="2000" dirty="0" smtClean="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sym typeface="Wingdings"/>
                        </a:rPr>
                        <a:t></a:t>
                      </a:r>
                      <a:endParaRPr lang="en-US" sz="2000" dirty="0" smtClean="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sym typeface="Wingdings"/>
                        </a:rPr>
                        <a:t></a:t>
                      </a:r>
                      <a:endParaRPr lang="en-US" sz="2000" dirty="0" smtClean="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sym typeface="Wingdings"/>
                        </a:rPr>
                        <a:t></a:t>
                      </a:r>
                      <a:endParaRPr lang="en-US" sz="2000" dirty="0" smtClean="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4F4E50"/>
                          </a:solidFill>
                        </a:rPr>
                        <a:t>No</a:t>
                      </a:r>
                    </a:p>
                  </a:txBody>
                  <a:tcPr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r>
              <a:tr h="383858">
                <a:tc>
                  <a:txBody>
                    <a:bodyPr/>
                    <a:lstStyle/>
                    <a:p>
                      <a:pPr marL="0" algn="l" defTabSz="914400" rtl="0" eaLnBrk="1" latinLnBrk="0" hangingPunct="1"/>
                      <a:r>
                        <a:rPr lang="en-US" sz="1000" b="1" kern="1200" dirty="0" smtClean="0">
                          <a:solidFill>
                            <a:schemeClr val="tx2"/>
                          </a:solidFill>
                          <a:latin typeface="+mn-lt"/>
                          <a:ea typeface="+mn-ea"/>
                          <a:cs typeface="+mn-cs"/>
                        </a:rPr>
                        <a:t>Redemption Gate</a:t>
                      </a:r>
                    </a:p>
                  </a:txBody>
                  <a:tcPr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sym typeface="Wingdings"/>
                        </a:rPr>
                        <a:t></a:t>
                      </a:r>
                      <a:endParaRPr lang="en-US" sz="2000" dirty="0" smtClean="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sym typeface="Wingdings"/>
                        </a:rPr>
                        <a:t></a:t>
                      </a:r>
                      <a:endParaRPr lang="en-US" sz="2000" dirty="0" smtClean="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sym typeface="Wingdings"/>
                        </a:rPr>
                        <a:t></a:t>
                      </a:r>
                      <a:endParaRPr lang="en-US" sz="2000" dirty="0" smtClean="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sym typeface="Wingdings"/>
                        </a:rPr>
                        <a:t></a:t>
                      </a:r>
                      <a:endParaRPr lang="en-US" sz="2000" dirty="0" smtClean="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4F4E50"/>
                          </a:solidFill>
                        </a:rPr>
                        <a:t>No</a:t>
                      </a:r>
                    </a:p>
                  </a:txBody>
                  <a:tcPr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r>
              <a:tr h="383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2"/>
                          </a:solidFill>
                          <a:latin typeface="+mn-lt"/>
                          <a:ea typeface="+mn-ea"/>
                          <a:cs typeface="+mn-cs"/>
                        </a:rPr>
                        <a:t>Stable</a:t>
                      </a:r>
                      <a:r>
                        <a:rPr lang="en-US" sz="1000" b="1" kern="1200" baseline="0" dirty="0" smtClean="0">
                          <a:solidFill>
                            <a:schemeClr val="tx2"/>
                          </a:solidFill>
                          <a:latin typeface="+mn-lt"/>
                          <a:ea typeface="+mn-ea"/>
                          <a:cs typeface="+mn-cs"/>
                        </a:rPr>
                        <a:t> NAV </a:t>
                      </a:r>
                    </a:p>
                  </a:txBody>
                  <a:tcPr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9D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No</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rPr>
                        <a:t>No</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sym typeface="Wingdings"/>
                        </a:rPr>
                        <a:t></a:t>
                      </a:r>
                      <a:endParaRPr lang="en-US" sz="2000" dirty="0" smtClean="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sym typeface="Wingdings"/>
                        </a:rPr>
                        <a:t></a:t>
                      </a:r>
                      <a:endParaRPr lang="en-US" sz="2000" dirty="0" smtClean="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solidFill>
                          <a:sym typeface="Wingdings"/>
                        </a:rPr>
                        <a:t></a:t>
                      </a:r>
                      <a:endParaRPr lang="en-US" sz="2000" dirty="0" smtClean="0">
                        <a:solidFill>
                          <a:schemeClr val="tx2"/>
                        </a:solidFill>
                      </a:endParaRPr>
                    </a:p>
                  </a:txBody>
                  <a:tcPr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r>
              <a:tr h="620078">
                <a:tc>
                  <a:txBody>
                    <a:bodyPr/>
                    <a:lstStyle/>
                    <a:p>
                      <a:pPr marL="0" algn="l" defTabSz="914400" rtl="0" eaLnBrk="1" latinLnBrk="0" hangingPunct="1"/>
                      <a:r>
                        <a:rPr lang="en-US" sz="1000" b="1" kern="1200" dirty="0" smtClean="0">
                          <a:solidFill>
                            <a:schemeClr val="tx2"/>
                          </a:solidFill>
                          <a:latin typeface="+mn-lt"/>
                          <a:ea typeface="+mn-ea"/>
                          <a:cs typeface="+mn-cs"/>
                        </a:rPr>
                        <a:t>Other key changes to Rule 2a-7</a:t>
                      </a:r>
                    </a:p>
                  </a:txBody>
                  <a:tcPr anchor="ctr">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9D9D9"/>
                    </a:solidFill>
                  </a:tcPr>
                </a:tc>
                <a:tc gridSpan="5">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solidFill>
                            <a:schemeClr val="tx2"/>
                          </a:solidFill>
                        </a:rPr>
                        <a:t>Enhanced stress testing and diversification.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solidFill>
                            <a:schemeClr val="tx2"/>
                          </a:solidFill>
                        </a:rPr>
                        <a:t>Increased transparency to</a:t>
                      </a:r>
                      <a:r>
                        <a:rPr lang="en-US" sz="900" baseline="0" dirty="0" smtClean="0">
                          <a:solidFill>
                            <a:schemeClr val="tx2"/>
                          </a:solidFill>
                        </a:rPr>
                        <a:t> daily market-based NAV, weekly liquid asset levels and net investor flows.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solidFill>
                            <a:schemeClr val="tx2"/>
                          </a:solidFill>
                        </a:rPr>
                        <a:t>Basis point rounding</a:t>
                      </a:r>
                      <a:r>
                        <a:rPr lang="en-US" sz="900" baseline="0" dirty="0" smtClean="0">
                          <a:solidFill>
                            <a:schemeClr val="tx2"/>
                          </a:solidFill>
                        </a:rPr>
                        <a:t> </a:t>
                      </a:r>
                      <a:r>
                        <a:rPr lang="en-US" sz="900" dirty="0" smtClean="0">
                          <a:solidFill>
                            <a:schemeClr val="tx2"/>
                          </a:solidFill>
                        </a:rPr>
                        <a:t>for FNAV funds</a:t>
                      </a:r>
                      <a:r>
                        <a:rPr lang="en-US" sz="900" baseline="0" dirty="0" smtClean="0">
                          <a:solidFill>
                            <a:schemeClr val="tx2"/>
                          </a:solidFill>
                        </a:rPr>
                        <a:t> </a:t>
                      </a:r>
                      <a:r>
                        <a:rPr lang="en-US" sz="900" dirty="0" smtClean="0">
                          <a:solidFill>
                            <a:schemeClr val="tx2"/>
                          </a:solidFill>
                        </a:rPr>
                        <a:t>(to the fourth decimal place).</a:t>
                      </a:r>
                      <a:endParaRPr lang="en-US" sz="900" strike="sngStrike" dirty="0" smtClean="0">
                        <a:solidFill>
                          <a:srgbClr val="FF0000"/>
                        </a:solidFill>
                      </a:endParaRPr>
                    </a:p>
                  </a:txBody>
                  <a:tcPr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2"/>
                        </a:solidFill>
                      </a:endParaRPr>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Wingdings 3"/>
                        <a:buNone/>
                        <a:tabLst/>
                        <a:defRPr/>
                      </a:pPr>
                      <a:endParaRPr lang="en-US" sz="900" dirty="0" smtClean="0">
                        <a:solidFill>
                          <a:srgbClr val="4F4E50"/>
                        </a:solidFill>
                      </a:endParaRPr>
                    </a:p>
                  </a:txBody>
                  <a:tcPr anchor="ct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r>
            </a:tbl>
          </a:graphicData>
        </a:graphic>
      </p:graphicFrame>
      <p:sp>
        <p:nvSpPr>
          <p:cNvPr id="6" name="Rectangle 5"/>
          <p:cNvSpPr/>
          <p:nvPr/>
        </p:nvSpPr>
        <p:spPr>
          <a:xfrm>
            <a:off x="175923" y="6268659"/>
            <a:ext cx="2281895" cy="202738"/>
          </a:xfrm>
          <a:prstGeom prst="rect">
            <a:avLst/>
          </a:prstGeom>
          <a:no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r>
              <a:rPr lang="en-US" sz="800" kern="0" dirty="0" smtClean="0">
                <a:solidFill>
                  <a:schemeClr val="tx2"/>
                </a:solidFill>
              </a:rPr>
              <a:t>Information provided as of April 2017</a:t>
            </a:r>
          </a:p>
        </p:txBody>
      </p:sp>
      <p:sp>
        <p:nvSpPr>
          <p:cNvPr id="10" name="Footer Placeholder 3"/>
          <p:cNvSpPr txBox="1">
            <a:spLocks/>
          </p:cNvSpPr>
          <p:nvPr/>
        </p:nvSpPr>
        <p:spPr>
          <a:xfrm>
            <a:off x="1495997" y="6593667"/>
            <a:ext cx="6134100" cy="2197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F4E50"/>
                </a:solidFill>
              </a:rPr>
              <a:t>For use with Institutional Investors and Financial Professionals Only - Proprietary and Confidential</a:t>
            </a:r>
          </a:p>
        </p:txBody>
      </p:sp>
      <p:sp>
        <p:nvSpPr>
          <p:cNvPr id="4" name="TextBox 3"/>
          <p:cNvSpPr txBox="1"/>
          <p:nvPr/>
        </p:nvSpPr>
        <p:spPr>
          <a:xfrm>
            <a:off x="259264" y="4497136"/>
            <a:ext cx="4312736" cy="1454244"/>
          </a:xfrm>
          <a:prstGeom prst="rect">
            <a:avLst/>
          </a:prstGeom>
          <a:noFill/>
        </p:spPr>
        <p:txBody>
          <a:bodyPr wrap="square" rtlCol="0">
            <a:spAutoFit/>
          </a:bodyPr>
          <a:lstStyle/>
          <a:p>
            <a:pPr fontAlgn="ctr">
              <a:spcBef>
                <a:spcPts val="700"/>
              </a:spcBef>
            </a:pPr>
            <a:r>
              <a:rPr lang="en-US" sz="1100" b="1" dirty="0">
                <a:solidFill>
                  <a:schemeClr val="tx2"/>
                </a:solidFill>
              </a:rPr>
              <a:t>Other </a:t>
            </a:r>
            <a:r>
              <a:rPr lang="en-US" sz="1100" b="1" dirty="0" smtClean="0">
                <a:solidFill>
                  <a:schemeClr val="tx2"/>
                </a:solidFill>
              </a:rPr>
              <a:t>Structural Changes</a:t>
            </a:r>
            <a:endParaRPr lang="en-US" sz="1000" b="1" dirty="0" smtClean="0">
              <a:solidFill>
                <a:schemeClr val="tx2"/>
              </a:solidFill>
              <a:latin typeface="Arial" panose="020B0604020202020204" pitchFamily="34" charset="0"/>
              <a:cs typeface="Arial" panose="020B0604020202020204" pitchFamily="34" charset="0"/>
            </a:endParaRPr>
          </a:p>
          <a:p>
            <a:pPr marL="171450" indent="-171450">
              <a:spcBef>
                <a:spcPts val="700"/>
              </a:spcBef>
              <a:buFont typeface="Arial" panose="020B0604020202020204" pitchFamily="34" charset="0"/>
              <a:buChar char="•"/>
            </a:pPr>
            <a:r>
              <a:rPr lang="en-US" sz="1000" b="1" dirty="0" smtClean="0">
                <a:solidFill>
                  <a:schemeClr val="tx2"/>
                </a:solidFill>
                <a:latin typeface="Arial" panose="020B0604020202020204" pitchFamily="34" charset="0"/>
                <a:cs typeface="Arial" panose="020B0604020202020204" pitchFamily="34" charset="0"/>
              </a:rPr>
              <a:t>Government </a:t>
            </a:r>
            <a:r>
              <a:rPr lang="en-US" sz="1000" b="1" dirty="0">
                <a:solidFill>
                  <a:schemeClr val="tx2"/>
                </a:solidFill>
                <a:latin typeface="Arial" panose="020B0604020202020204" pitchFamily="34" charset="0"/>
                <a:cs typeface="Arial" panose="020B0604020202020204" pitchFamily="34" charset="0"/>
              </a:rPr>
              <a:t>MMFs</a:t>
            </a:r>
            <a:r>
              <a:rPr lang="en-US" sz="1000" b="1" i="1" dirty="0" smtClean="0">
                <a:solidFill>
                  <a:schemeClr val="tx2"/>
                </a:solidFill>
                <a:latin typeface="Arial" panose="020B0604020202020204" pitchFamily="34" charset="0"/>
                <a:cs typeface="Arial" panose="020B0604020202020204" pitchFamily="34" charset="0"/>
              </a:rPr>
              <a:t>: </a:t>
            </a:r>
            <a:r>
              <a:rPr lang="en-US" sz="1000" dirty="0" smtClean="0">
                <a:solidFill>
                  <a:schemeClr val="tx2"/>
                </a:solidFill>
                <a:latin typeface="Arial" panose="020B0604020202020204" pitchFamily="34" charset="0"/>
                <a:cs typeface="Arial" panose="020B0604020202020204" pitchFamily="34" charset="0"/>
              </a:rPr>
              <a:t>Reduction </a:t>
            </a:r>
            <a:r>
              <a:rPr lang="en-US" sz="1000" dirty="0">
                <a:solidFill>
                  <a:schemeClr val="tx2"/>
                </a:solidFill>
                <a:latin typeface="Arial" panose="020B0604020202020204" pitchFamily="34" charset="0"/>
                <a:cs typeface="Arial" panose="020B0604020202020204" pitchFamily="34" charset="0"/>
              </a:rPr>
              <a:t>of </a:t>
            </a:r>
            <a:r>
              <a:rPr lang="en-US" sz="1000" dirty="0" smtClean="0">
                <a:solidFill>
                  <a:schemeClr val="tx2"/>
                </a:solidFill>
                <a:latin typeface="Arial" panose="020B0604020202020204" pitchFamily="34" charset="0"/>
                <a:cs typeface="Arial" panose="020B0604020202020204" pitchFamily="34" charset="0"/>
              </a:rPr>
              <a:t>non-government fund </a:t>
            </a:r>
            <a:r>
              <a:rPr lang="en-US" sz="1000" dirty="0">
                <a:solidFill>
                  <a:schemeClr val="tx2"/>
                </a:solidFill>
                <a:latin typeface="Arial" panose="020B0604020202020204" pitchFamily="34" charset="0"/>
                <a:cs typeface="Arial" panose="020B0604020202020204" pitchFamily="34" charset="0"/>
              </a:rPr>
              <a:t>holdings from 20% to </a:t>
            </a:r>
            <a:r>
              <a:rPr lang="en-US" sz="1000" dirty="0" smtClean="0">
                <a:solidFill>
                  <a:schemeClr val="tx2"/>
                </a:solidFill>
                <a:latin typeface="Arial" panose="020B0604020202020204" pitchFamily="34" charset="0"/>
                <a:cs typeface="Arial" panose="020B0604020202020204" pitchFamily="34" charset="0"/>
              </a:rPr>
              <a:t>0.5%.</a:t>
            </a:r>
          </a:p>
          <a:p>
            <a:pPr marL="171450" indent="-171450">
              <a:spcBef>
                <a:spcPts val="700"/>
              </a:spcBef>
              <a:buFont typeface="Arial" panose="020B0604020202020204" pitchFamily="34" charset="0"/>
              <a:buChar char="•"/>
            </a:pPr>
            <a:r>
              <a:rPr lang="en-US" sz="1000" b="1" dirty="0" smtClean="0">
                <a:solidFill>
                  <a:schemeClr val="tx2"/>
                </a:solidFill>
                <a:latin typeface="Arial" panose="020B0604020202020204" pitchFamily="34" charset="0"/>
                <a:cs typeface="Arial" panose="020B0604020202020204" pitchFamily="34" charset="0"/>
              </a:rPr>
              <a:t>Retail MMFs</a:t>
            </a:r>
            <a:r>
              <a:rPr lang="en-US" sz="1000" i="1" dirty="0" smtClean="0">
                <a:solidFill>
                  <a:schemeClr val="tx2"/>
                </a:solidFill>
                <a:latin typeface="Arial" panose="020B0604020202020204" pitchFamily="34" charset="0"/>
                <a:cs typeface="Arial" panose="020B0604020202020204" pitchFamily="34" charset="0"/>
              </a:rPr>
              <a:t>: </a:t>
            </a:r>
            <a:r>
              <a:rPr lang="en-US" sz="1000" dirty="0" smtClean="0">
                <a:solidFill>
                  <a:schemeClr val="tx2"/>
                </a:solidFill>
                <a:latin typeface="Arial" panose="020B0604020202020204" pitchFamily="34" charset="0"/>
                <a:cs typeface="Arial" panose="020B0604020202020204" pitchFamily="34" charset="0"/>
              </a:rPr>
              <a:t>Funds that have policies and procedures reasonably designed to limit all beneficial owners to natural persons.</a:t>
            </a:r>
          </a:p>
          <a:p>
            <a:pPr marL="171450" indent="-171450">
              <a:spcBef>
                <a:spcPts val="700"/>
              </a:spcBef>
              <a:buFont typeface="Arial" panose="020B0604020202020204" pitchFamily="34" charset="0"/>
              <a:buChar char="•"/>
            </a:pPr>
            <a:r>
              <a:rPr lang="en-US" sz="1000" b="1" dirty="0" smtClean="0">
                <a:solidFill>
                  <a:schemeClr val="tx2"/>
                </a:solidFill>
                <a:latin typeface="Arial" panose="020B0604020202020204" pitchFamily="34" charset="0"/>
                <a:cs typeface="Arial" panose="020B0604020202020204" pitchFamily="34" charset="0"/>
              </a:rPr>
              <a:t>Municipal </a:t>
            </a:r>
            <a:r>
              <a:rPr lang="en-US" sz="1000" b="1" dirty="0">
                <a:solidFill>
                  <a:schemeClr val="tx2"/>
                </a:solidFill>
                <a:latin typeface="Arial" panose="020B0604020202020204" pitchFamily="34" charset="0"/>
                <a:cs typeface="Arial" panose="020B0604020202020204" pitchFamily="34" charset="0"/>
              </a:rPr>
              <a:t>MMFs</a:t>
            </a:r>
            <a:r>
              <a:rPr lang="en-US" sz="1000" i="1" dirty="0">
                <a:solidFill>
                  <a:schemeClr val="tx2"/>
                </a:solidFill>
                <a:latin typeface="Arial" panose="020B0604020202020204" pitchFamily="34" charset="0"/>
                <a:cs typeface="Arial" panose="020B0604020202020204" pitchFamily="34" charset="0"/>
              </a:rPr>
              <a:t>:</a:t>
            </a:r>
            <a:r>
              <a:rPr lang="en-US" sz="1000" dirty="0">
                <a:solidFill>
                  <a:schemeClr val="tx2"/>
                </a:solidFill>
                <a:latin typeface="Arial" panose="020B0604020202020204" pitchFamily="34" charset="0"/>
                <a:cs typeface="Arial" panose="020B0604020202020204" pitchFamily="34" charset="0"/>
              </a:rPr>
              <a:t> Reduction of the 25% diversification basket to a single </a:t>
            </a:r>
            <a:r>
              <a:rPr lang="en-US" sz="1000" dirty="0" smtClean="0">
                <a:solidFill>
                  <a:schemeClr val="tx2"/>
                </a:solidFill>
                <a:latin typeface="Arial" panose="020B0604020202020204" pitchFamily="34" charset="0"/>
                <a:cs typeface="Arial" panose="020B0604020202020204" pitchFamily="34" charset="0"/>
              </a:rPr>
              <a:t>15%.The 25% bucket has been removed for all other Funds.</a:t>
            </a:r>
            <a:endParaRPr lang="en-US" sz="1000" dirty="0">
              <a:solidFill>
                <a:schemeClr val="tx2"/>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C0531ADF-2191-45C5-9D71-08764BF86A6F}" type="slidenum">
              <a:rPr lang="en-GB" smtClean="0"/>
              <a:pPr/>
              <a:t>4</a:t>
            </a:fld>
            <a:endParaRPr lang="en-GB"/>
          </a:p>
        </p:txBody>
      </p:sp>
      <p:sp>
        <p:nvSpPr>
          <p:cNvPr id="13" name="TextBox 12"/>
          <p:cNvSpPr txBox="1"/>
          <p:nvPr/>
        </p:nvSpPr>
        <p:spPr>
          <a:xfrm>
            <a:off x="0" y="0"/>
            <a:ext cx="0" cy="0"/>
          </a:xfrm>
          <a:prstGeom prst="rect">
            <a:avLst/>
          </a:prstGeom>
        </p:spPr>
        <p:txBody>
          <a:bodyPr rtlCol="0" anchor="t">
            <a:noAutofit/>
          </a:bodyPr>
          <a:lstStyle/>
          <a:p>
            <a:pPr algn="l"/>
            <a:endParaRPr lang="en-US" sz="1100"/>
          </a:p>
          <a:p>
            <a:r>
              <a:rPr lang="en-US" sz="100"/>
              <a:t>ADMASTER-STAMP!20170503-151058-416758</a:t>
            </a:r>
          </a:p>
        </p:txBody>
      </p:sp>
      <p:sp>
        <p:nvSpPr>
          <p:cNvPr id="14" name="TextBox 13"/>
          <p:cNvSpPr txBox="1"/>
          <p:nvPr/>
        </p:nvSpPr>
        <p:spPr>
          <a:xfrm>
            <a:off x="7315200" y="6464300"/>
            <a:ext cx="3810000" cy="292177"/>
          </a:xfrm>
          <a:prstGeom prst="rect">
            <a:avLst/>
          </a:prstGeom>
        </p:spPr>
        <p:txBody>
          <a:bodyPr rtlCol="0" anchor="t"/>
          <a:lstStyle/>
          <a:p>
            <a:pPr algn="l"/>
            <a:endParaRPr lang="en-US" sz="1100"/>
          </a:p>
          <a:p>
            <a:r>
              <a:rPr lang="en-US" sz="800" b="0" i="0">
                <a:latin typeface="Times New Roman"/>
              </a:rPr>
              <a:t>20170503-151058-416758</a:t>
            </a:r>
          </a:p>
        </p:txBody>
      </p:sp>
    </p:spTree>
    <p:extLst>
      <p:ext uri="{BB962C8B-B14F-4D97-AF65-F5344CB8AC3E}">
        <p14:creationId xmlns:p14="http://schemas.microsoft.com/office/powerpoint/2010/main" val="1719225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6"/>
          <p:cNvSpPr txBox="1">
            <a:spLocks/>
          </p:cNvSpPr>
          <p:nvPr/>
        </p:nvSpPr>
        <p:spPr>
          <a:xfrm>
            <a:off x="4833938" y="931703"/>
            <a:ext cx="3975100" cy="324000"/>
          </a:xfrm>
          <a:prstGeom prst="rect">
            <a:avLst/>
          </a:prstGeom>
        </p:spPr>
        <p:txBody>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endParaRPr lang="en-US" sz="500" dirty="0">
              <a:latin typeface="Arial" charset="0"/>
            </a:endParaRPr>
          </a:p>
        </p:txBody>
      </p:sp>
      <p:sp>
        <p:nvSpPr>
          <p:cNvPr id="6" name="Title 1"/>
          <p:cNvSpPr>
            <a:spLocks noGrp="1"/>
          </p:cNvSpPr>
          <p:nvPr>
            <p:ph type="title"/>
          </p:nvPr>
        </p:nvSpPr>
        <p:spPr>
          <a:xfrm>
            <a:off x="310654" y="162593"/>
            <a:ext cx="8052295" cy="596469"/>
          </a:xfrm>
        </p:spPr>
        <p:txBody>
          <a:bodyPr vert="horz" lIns="0" tIns="0" rIns="0" bIns="0" rtlCol="0" anchor="ctr" anchorCtr="0">
            <a:noAutofit/>
          </a:bodyPr>
          <a:lstStyle/>
          <a:p>
            <a:r>
              <a:rPr lang="en-US" dirty="0" smtClean="0"/>
              <a:t>Institutional Money Market Fund Assets  				</a:t>
            </a:r>
            <a:endParaRPr lang="en-GB" dirty="0"/>
          </a:p>
        </p:txBody>
      </p:sp>
      <p:sp>
        <p:nvSpPr>
          <p:cNvPr id="9" name="Text Placeholder 46"/>
          <p:cNvSpPr txBox="1">
            <a:spLocks/>
          </p:cNvSpPr>
          <p:nvPr/>
        </p:nvSpPr>
        <p:spPr>
          <a:xfrm>
            <a:off x="327024" y="3595538"/>
            <a:ext cx="4187825" cy="324000"/>
          </a:xfrm>
          <a:prstGeom prst="rect">
            <a:avLst/>
          </a:prstGeom>
        </p:spPr>
        <p:txBody>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820738" fontAlgn="base">
              <a:spcBef>
                <a:spcPct val="50000"/>
              </a:spcBef>
              <a:spcAft>
                <a:spcPct val="0"/>
              </a:spcAft>
              <a:tabLst>
                <a:tab pos="2546350" algn="l"/>
                <a:tab pos="3565525" algn="l"/>
                <a:tab pos="4584700" algn="l"/>
                <a:tab pos="5603875" algn="l"/>
                <a:tab pos="6619875" algn="l"/>
                <a:tab pos="7637463" algn="l"/>
              </a:tabLst>
            </a:pPr>
            <a:endParaRPr lang="en-US" sz="1050" dirty="0">
              <a:latin typeface="Arial" charset="0"/>
              <a:cs typeface="Arial" charset="0"/>
            </a:endParaRPr>
          </a:p>
        </p:txBody>
      </p:sp>
      <p:sp>
        <p:nvSpPr>
          <p:cNvPr id="10" name="Text Placeholder 46"/>
          <p:cNvSpPr txBox="1">
            <a:spLocks/>
          </p:cNvSpPr>
          <p:nvPr/>
        </p:nvSpPr>
        <p:spPr>
          <a:xfrm>
            <a:off x="4833938" y="3587015"/>
            <a:ext cx="3965575" cy="324000"/>
          </a:xfrm>
          <a:prstGeom prst="rect">
            <a:avLst/>
          </a:prstGeom>
        </p:spPr>
        <p:txBody>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608">
              <a:spcBef>
                <a:spcPct val="20000"/>
              </a:spcBef>
            </a:pPr>
            <a:endParaRPr lang="en-US" sz="1050" dirty="0">
              <a:ea typeface="ＭＳ Ｐゴシック"/>
              <a:cs typeface="ＭＳ Ｐゴシック"/>
            </a:endParaRPr>
          </a:p>
        </p:txBody>
      </p:sp>
      <p:cxnSp>
        <p:nvCxnSpPr>
          <p:cNvPr id="11" name="Straight Connector 10"/>
          <p:cNvCxnSpPr/>
          <p:nvPr/>
        </p:nvCxnSpPr>
        <p:spPr>
          <a:xfrm>
            <a:off x="4743450" y="3716872"/>
            <a:ext cx="0" cy="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895850" y="3869272"/>
            <a:ext cx="0" cy="0"/>
          </a:xfrm>
          <a:prstGeom prst="line">
            <a:avLst/>
          </a:prstGeom>
          <a:ln/>
        </p:spPr>
        <p:style>
          <a:lnRef idx="1">
            <a:schemeClr val="dk1"/>
          </a:lnRef>
          <a:fillRef idx="0">
            <a:schemeClr val="dk1"/>
          </a:fillRef>
          <a:effectRef idx="0">
            <a:schemeClr val="dk1"/>
          </a:effectRef>
          <a:fontRef idx="minor">
            <a:schemeClr val="tx1"/>
          </a:fontRef>
        </p:style>
      </p:cxnSp>
      <p:sp>
        <p:nvSpPr>
          <p:cNvPr id="13" name="Text Box 4"/>
          <p:cNvSpPr txBox="1">
            <a:spLocks noChangeArrowheads="1"/>
          </p:cNvSpPr>
          <p:nvPr/>
        </p:nvSpPr>
        <p:spPr bwMode="auto">
          <a:xfrm>
            <a:off x="327024" y="6216394"/>
            <a:ext cx="3305907" cy="21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48" tIns="43624" rIns="87248" bIns="43624">
            <a:spAutoFit/>
          </a:bodyPr>
          <a:lstStyle>
            <a:lvl1pPr defTabSz="858838">
              <a:defRPr sz="2400">
                <a:solidFill>
                  <a:schemeClr val="tx1"/>
                </a:solidFill>
                <a:latin typeface="Trebuchet MS" pitchFamily="34" charset="0"/>
              </a:defRPr>
            </a:lvl1pPr>
            <a:lvl2pPr defTabSz="858838">
              <a:defRPr sz="2400">
                <a:solidFill>
                  <a:schemeClr val="tx1"/>
                </a:solidFill>
                <a:latin typeface="Trebuchet MS" pitchFamily="34" charset="0"/>
              </a:defRPr>
            </a:lvl2pPr>
            <a:lvl3pPr defTabSz="858838">
              <a:defRPr sz="2400">
                <a:solidFill>
                  <a:schemeClr val="tx1"/>
                </a:solidFill>
                <a:latin typeface="Trebuchet MS" pitchFamily="34" charset="0"/>
              </a:defRPr>
            </a:lvl3pPr>
            <a:lvl4pPr defTabSz="858838">
              <a:defRPr sz="2400">
                <a:solidFill>
                  <a:schemeClr val="tx1"/>
                </a:solidFill>
                <a:latin typeface="Trebuchet MS" pitchFamily="34" charset="0"/>
              </a:defRPr>
            </a:lvl4pPr>
            <a:lvl5pPr defTabSz="858838">
              <a:defRPr sz="2400">
                <a:solidFill>
                  <a:schemeClr val="tx1"/>
                </a:solidFill>
                <a:latin typeface="Trebuchet MS" pitchFamily="34" charset="0"/>
              </a:defRPr>
            </a:lvl5pPr>
            <a:lvl6pPr defTabSz="858838" fontAlgn="base">
              <a:spcBef>
                <a:spcPct val="0"/>
              </a:spcBef>
              <a:spcAft>
                <a:spcPct val="0"/>
              </a:spcAft>
              <a:defRPr sz="2400">
                <a:solidFill>
                  <a:schemeClr val="tx1"/>
                </a:solidFill>
                <a:latin typeface="Trebuchet MS" pitchFamily="34" charset="0"/>
              </a:defRPr>
            </a:lvl6pPr>
            <a:lvl7pPr defTabSz="858838" fontAlgn="base">
              <a:spcBef>
                <a:spcPct val="0"/>
              </a:spcBef>
              <a:spcAft>
                <a:spcPct val="0"/>
              </a:spcAft>
              <a:defRPr sz="2400">
                <a:solidFill>
                  <a:schemeClr val="tx1"/>
                </a:solidFill>
                <a:latin typeface="Trebuchet MS" pitchFamily="34" charset="0"/>
              </a:defRPr>
            </a:lvl7pPr>
            <a:lvl8pPr defTabSz="858838" fontAlgn="base">
              <a:spcBef>
                <a:spcPct val="0"/>
              </a:spcBef>
              <a:spcAft>
                <a:spcPct val="0"/>
              </a:spcAft>
              <a:defRPr sz="2400">
                <a:solidFill>
                  <a:schemeClr val="tx1"/>
                </a:solidFill>
                <a:latin typeface="Trebuchet MS" pitchFamily="34" charset="0"/>
              </a:defRPr>
            </a:lvl8pPr>
            <a:lvl9pPr defTabSz="858838" fontAlgn="base">
              <a:spcBef>
                <a:spcPct val="0"/>
              </a:spcBef>
              <a:spcAft>
                <a:spcPct val="0"/>
              </a:spcAft>
              <a:defRPr sz="2400">
                <a:solidFill>
                  <a:schemeClr val="tx1"/>
                </a:solidFill>
                <a:latin typeface="Trebuchet MS" pitchFamily="34" charset="0"/>
              </a:defRPr>
            </a:lvl9pPr>
          </a:lstStyle>
          <a:p>
            <a:pPr>
              <a:spcBef>
                <a:spcPct val="50000"/>
              </a:spcBef>
            </a:pPr>
            <a:r>
              <a:rPr lang="en-US" sz="800" dirty="0">
                <a:solidFill>
                  <a:schemeClr val="tx2"/>
                </a:solidFill>
                <a:latin typeface="Arial" charset="0"/>
              </a:rPr>
              <a:t>Source: </a:t>
            </a:r>
            <a:r>
              <a:rPr lang="en-US" sz="800" dirty="0" err="1" smtClean="0">
                <a:solidFill>
                  <a:schemeClr val="tx2"/>
                </a:solidFill>
                <a:latin typeface="Arial" charset="0"/>
              </a:rPr>
              <a:t>iMoneyNet</a:t>
            </a:r>
            <a:r>
              <a:rPr lang="en-US" sz="800" dirty="0" smtClean="0">
                <a:solidFill>
                  <a:schemeClr val="tx2"/>
                </a:solidFill>
                <a:latin typeface="Arial" charset="0"/>
              </a:rPr>
              <a:t>, | As of March 31, 2017</a:t>
            </a:r>
            <a:endParaRPr lang="en-US" sz="800" dirty="0">
              <a:solidFill>
                <a:schemeClr val="tx2"/>
              </a:solidFill>
              <a:latin typeface="Arial" charset="0"/>
            </a:endParaRPr>
          </a:p>
        </p:txBody>
      </p:sp>
      <p:sp>
        <p:nvSpPr>
          <p:cNvPr id="23" name="Text Placeholder 46"/>
          <p:cNvSpPr txBox="1">
            <a:spLocks/>
          </p:cNvSpPr>
          <p:nvPr/>
        </p:nvSpPr>
        <p:spPr>
          <a:xfrm>
            <a:off x="509129" y="1107494"/>
            <a:ext cx="8253687" cy="324000"/>
          </a:xfrm>
          <a:prstGeom prst="rect">
            <a:avLst/>
          </a:prstGeom>
          <a:solidFill>
            <a:srgbClr val="CFD4D8"/>
          </a:solidFill>
        </p:spPr>
        <p:txBody>
          <a:bodyPr vert="horz" lIns="90000" tIns="36000" rIns="90000" bIns="36000" rtlCol="0" anchor="ctr"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sz="1350" dirty="0" smtClean="0"/>
              <a:t>Institutional Money </a:t>
            </a:r>
            <a:r>
              <a:rPr lang="en-US" dirty="0"/>
              <a:t>Market</a:t>
            </a:r>
            <a:r>
              <a:rPr lang="en-US" sz="1350" dirty="0"/>
              <a:t> Fund </a:t>
            </a:r>
            <a:r>
              <a:rPr lang="en-US" sz="1350" dirty="0" smtClean="0"/>
              <a:t>Assets (September 2008 to March 2017)</a:t>
            </a:r>
            <a:endParaRPr lang="en-US" sz="1350" dirty="0">
              <a:latin typeface="Arial" charset="0"/>
            </a:endParaRPr>
          </a:p>
        </p:txBody>
      </p:sp>
      <p:sp>
        <p:nvSpPr>
          <p:cNvPr id="3" name="Slide Number Placeholder 2"/>
          <p:cNvSpPr>
            <a:spLocks noGrp="1"/>
          </p:cNvSpPr>
          <p:nvPr>
            <p:ph type="sldNum" sz="quarter" idx="10"/>
          </p:nvPr>
        </p:nvSpPr>
        <p:spPr>
          <a:xfrm>
            <a:off x="7149916" y="6574578"/>
            <a:ext cx="1612900" cy="266700"/>
          </a:xfrm>
        </p:spPr>
        <p:txBody>
          <a:bodyPr/>
          <a:lstStyle/>
          <a:p>
            <a:fld id="{77E04373-6883-464A-8172-72D36D9B720E}" type="slidenum">
              <a:rPr lang="en-US" altLang="en-US" smtClean="0"/>
              <a:pPr/>
              <a:t>5</a:t>
            </a:fld>
            <a:endParaRPr lang="en-US" altLang="en-US" dirty="0"/>
          </a:p>
        </p:txBody>
      </p:sp>
      <p:graphicFrame>
        <p:nvGraphicFramePr>
          <p:cNvPr id="15" name="Chart 14"/>
          <p:cNvGraphicFramePr>
            <a:graphicFrameLocks noGrp="1"/>
          </p:cNvGraphicFramePr>
          <p:nvPr>
            <p:extLst>
              <p:ext uri="{D42A27DB-BD31-4B8C-83A1-F6EECF244321}">
                <p14:modId xmlns:p14="http://schemas.microsoft.com/office/powerpoint/2010/main" val="396660004"/>
              </p:ext>
            </p:extLst>
          </p:nvPr>
        </p:nvGraphicFramePr>
        <p:xfrm>
          <a:off x="509129" y="1480705"/>
          <a:ext cx="8290383" cy="4735689"/>
        </p:xfrm>
        <a:graphic>
          <a:graphicData uri="http://schemas.openxmlformats.org/drawingml/2006/chart">
            <c:chart xmlns:c="http://schemas.openxmlformats.org/drawingml/2006/chart" xmlns:r="http://schemas.openxmlformats.org/officeDocument/2006/relationships" r:id="rId3"/>
          </a:graphicData>
        </a:graphic>
      </p:graphicFrame>
      <p:sp>
        <p:nvSpPr>
          <p:cNvPr id="17" name="Footer Placeholder 3"/>
          <p:cNvSpPr txBox="1">
            <a:spLocks/>
          </p:cNvSpPr>
          <p:nvPr/>
        </p:nvSpPr>
        <p:spPr>
          <a:xfrm>
            <a:off x="1495997" y="6593667"/>
            <a:ext cx="6134100" cy="2197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F4E50"/>
                </a:solidFill>
              </a:rPr>
              <a:t>For use with Institutional Investors and </a:t>
            </a:r>
            <a:r>
              <a:rPr lang="en-US" sz="800" dirty="0" smtClean="0">
                <a:solidFill>
                  <a:srgbClr val="4F4E50"/>
                </a:solidFill>
              </a:rPr>
              <a:t>Professional </a:t>
            </a:r>
            <a:r>
              <a:rPr lang="en-US" sz="800" dirty="0">
                <a:solidFill>
                  <a:srgbClr val="4F4E50"/>
                </a:solidFill>
              </a:rPr>
              <a:t>Clients </a:t>
            </a:r>
            <a:r>
              <a:rPr lang="en-US" sz="800" dirty="0" smtClean="0">
                <a:solidFill>
                  <a:srgbClr val="4F4E50"/>
                </a:solidFill>
              </a:rPr>
              <a:t>Only </a:t>
            </a:r>
            <a:r>
              <a:rPr lang="en-US" sz="800" dirty="0">
                <a:solidFill>
                  <a:srgbClr val="4F4E50"/>
                </a:solidFill>
              </a:rPr>
              <a:t>- Proprietary and Confidential</a:t>
            </a:r>
          </a:p>
        </p:txBody>
      </p:sp>
      <p:sp>
        <p:nvSpPr>
          <p:cNvPr id="25" name="TextBox 24"/>
          <p:cNvSpPr txBox="1"/>
          <p:nvPr/>
        </p:nvSpPr>
        <p:spPr>
          <a:xfrm>
            <a:off x="0" y="0"/>
            <a:ext cx="0" cy="0"/>
          </a:xfrm>
          <a:prstGeom prst="rect">
            <a:avLst/>
          </a:prstGeom>
        </p:spPr>
        <p:txBody>
          <a:bodyPr rtlCol="0" anchor="t">
            <a:noAutofit/>
          </a:bodyPr>
          <a:lstStyle/>
          <a:p>
            <a:pPr algn="l"/>
            <a:endParaRPr lang="en-US" sz="1100"/>
          </a:p>
          <a:p>
            <a:r>
              <a:rPr lang="en-US" sz="100"/>
              <a:t>ADMASTER-STAMP!20170503-151058-416758</a:t>
            </a:r>
          </a:p>
        </p:txBody>
      </p:sp>
      <p:sp>
        <p:nvSpPr>
          <p:cNvPr id="26" name="TextBox 25"/>
          <p:cNvSpPr txBox="1"/>
          <p:nvPr/>
        </p:nvSpPr>
        <p:spPr>
          <a:xfrm>
            <a:off x="7315200" y="6464300"/>
            <a:ext cx="3810000" cy="292177"/>
          </a:xfrm>
          <a:prstGeom prst="rect">
            <a:avLst/>
          </a:prstGeom>
        </p:spPr>
        <p:txBody>
          <a:bodyPr rtlCol="0" anchor="t"/>
          <a:lstStyle/>
          <a:p>
            <a:pPr algn="l"/>
            <a:endParaRPr lang="en-US" sz="1100"/>
          </a:p>
          <a:p>
            <a:r>
              <a:rPr lang="en-US" sz="800" b="0" i="0">
                <a:latin typeface="Times New Roman"/>
              </a:rPr>
              <a:t>20170503-151058-416758</a:t>
            </a:r>
          </a:p>
        </p:txBody>
      </p:sp>
    </p:spTree>
    <p:extLst>
      <p:ext uri="{BB962C8B-B14F-4D97-AF65-F5344CB8AC3E}">
        <p14:creationId xmlns:p14="http://schemas.microsoft.com/office/powerpoint/2010/main" val="91465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3227597158"/>
              </p:ext>
            </p:extLst>
          </p:nvPr>
        </p:nvGraphicFramePr>
        <p:xfrm>
          <a:off x="75502" y="1255703"/>
          <a:ext cx="8745318" cy="53928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6"/>
          <p:cNvSpPr txBox="1">
            <a:spLocks/>
          </p:cNvSpPr>
          <p:nvPr/>
        </p:nvSpPr>
        <p:spPr>
          <a:xfrm>
            <a:off x="4833938" y="931703"/>
            <a:ext cx="3975100" cy="324000"/>
          </a:xfrm>
          <a:prstGeom prst="rect">
            <a:avLst/>
          </a:prstGeom>
        </p:spPr>
        <p:txBody>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endParaRPr lang="en-US" sz="500" dirty="0">
              <a:latin typeface="Arial" charset="0"/>
            </a:endParaRPr>
          </a:p>
        </p:txBody>
      </p:sp>
      <p:sp>
        <p:nvSpPr>
          <p:cNvPr id="6" name="Title 1"/>
          <p:cNvSpPr>
            <a:spLocks noGrp="1"/>
          </p:cNvSpPr>
          <p:nvPr>
            <p:ph type="title"/>
          </p:nvPr>
        </p:nvSpPr>
        <p:spPr>
          <a:xfrm>
            <a:off x="333514" y="162593"/>
            <a:ext cx="8052295" cy="596469"/>
          </a:xfrm>
        </p:spPr>
        <p:txBody>
          <a:bodyPr vert="horz" lIns="0" tIns="0" rIns="0" bIns="0" rtlCol="0" anchor="ctr" anchorCtr="0">
            <a:noAutofit/>
          </a:bodyPr>
          <a:lstStyle/>
          <a:p>
            <a:r>
              <a:rPr lang="en-US" dirty="0" smtClean="0"/>
              <a:t>Major Movement in Prime Weighted Average Maturities</a:t>
            </a:r>
            <a:endParaRPr lang="en-GB" dirty="0">
              <a:solidFill>
                <a:srgbClr val="E31B23"/>
              </a:solidFill>
            </a:endParaRPr>
          </a:p>
        </p:txBody>
      </p:sp>
      <p:sp>
        <p:nvSpPr>
          <p:cNvPr id="7" name="Slide Number Placeholder 3"/>
          <p:cNvSpPr>
            <a:spLocks noGrp="1"/>
          </p:cNvSpPr>
          <p:nvPr>
            <p:ph type="sldNum" sz="quarter" idx="4294967295"/>
          </p:nvPr>
        </p:nvSpPr>
        <p:spPr>
          <a:xfrm>
            <a:off x="8456102" y="6591242"/>
            <a:ext cx="364921" cy="222745"/>
          </a:xfrm>
          <a:prstGeom prst="rect">
            <a:avLst/>
          </a:prstGeom>
        </p:spPr>
        <p:txBody>
          <a:bodyPr/>
          <a:lstStyle/>
          <a:p>
            <a:fld id="{C0531ADF-2191-45C5-9D71-08764BF86A6F}" type="slidenum">
              <a:rPr lang="en-GB" smtClean="0"/>
              <a:pPr/>
              <a:t>6</a:t>
            </a:fld>
            <a:endParaRPr lang="en-GB" dirty="0"/>
          </a:p>
        </p:txBody>
      </p:sp>
      <p:sp>
        <p:nvSpPr>
          <p:cNvPr id="9" name="Text Placeholder 46"/>
          <p:cNvSpPr txBox="1">
            <a:spLocks/>
          </p:cNvSpPr>
          <p:nvPr/>
        </p:nvSpPr>
        <p:spPr>
          <a:xfrm>
            <a:off x="343214" y="3595538"/>
            <a:ext cx="4171635" cy="324000"/>
          </a:xfrm>
          <a:prstGeom prst="rect">
            <a:avLst/>
          </a:prstGeom>
        </p:spPr>
        <p:txBody>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820738" fontAlgn="base">
              <a:spcBef>
                <a:spcPct val="50000"/>
              </a:spcBef>
              <a:spcAft>
                <a:spcPct val="0"/>
              </a:spcAft>
              <a:tabLst>
                <a:tab pos="2546350" algn="l"/>
                <a:tab pos="3565525" algn="l"/>
                <a:tab pos="4584700" algn="l"/>
                <a:tab pos="5603875" algn="l"/>
                <a:tab pos="6619875" algn="l"/>
                <a:tab pos="7637463" algn="l"/>
              </a:tabLst>
            </a:pPr>
            <a:endParaRPr lang="en-US" sz="1050" dirty="0">
              <a:latin typeface="Arial" charset="0"/>
              <a:cs typeface="Arial" charset="0"/>
            </a:endParaRPr>
          </a:p>
        </p:txBody>
      </p:sp>
      <p:sp>
        <p:nvSpPr>
          <p:cNvPr id="10" name="Text Placeholder 46"/>
          <p:cNvSpPr txBox="1">
            <a:spLocks/>
          </p:cNvSpPr>
          <p:nvPr/>
        </p:nvSpPr>
        <p:spPr>
          <a:xfrm>
            <a:off x="4841397" y="3587015"/>
            <a:ext cx="3958116" cy="324000"/>
          </a:xfrm>
          <a:prstGeom prst="rect">
            <a:avLst/>
          </a:prstGeom>
        </p:spPr>
        <p:txBody>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608">
              <a:spcBef>
                <a:spcPct val="20000"/>
              </a:spcBef>
            </a:pPr>
            <a:endParaRPr lang="en-US" sz="1050" dirty="0">
              <a:ea typeface="ＭＳ Ｐゴシック"/>
              <a:cs typeface="ＭＳ Ｐゴシック"/>
            </a:endParaRPr>
          </a:p>
        </p:txBody>
      </p:sp>
      <p:cxnSp>
        <p:nvCxnSpPr>
          <p:cNvPr id="11" name="Straight Connector 10"/>
          <p:cNvCxnSpPr/>
          <p:nvPr/>
        </p:nvCxnSpPr>
        <p:spPr>
          <a:xfrm>
            <a:off x="4743450" y="3716872"/>
            <a:ext cx="0" cy="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895850" y="3869272"/>
            <a:ext cx="0" cy="0"/>
          </a:xfrm>
          <a:prstGeom prst="line">
            <a:avLst/>
          </a:prstGeom>
          <a:ln/>
        </p:spPr>
        <p:style>
          <a:lnRef idx="1">
            <a:schemeClr val="dk1"/>
          </a:lnRef>
          <a:fillRef idx="0">
            <a:schemeClr val="dk1"/>
          </a:fillRef>
          <a:effectRef idx="0">
            <a:schemeClr val="dk1"/>
          </a:effectRef>
          <a:fontRef idx="minor">
            <a:schemeClr val="tx1"/>
          </a:fontRef>
        </p:style>
      </p:cxnSp>
      <p:sp>
        <p:nvSpPr>
          <p:cNvPr id="14" name="Text Box 4"/>
          <p:cNvSpPr txBox="1">
            <a:spLocks noChangeArrowheads="1"/>
          </p:cNvSpPr>
          <p:nvPr/>
        </p:nvSpPr>
        <p:spPr bwMode="auto">
          <a:xfrm>
            <a:off x="249881" y="6259373"/>
            <a:ext cx="4109780" cy="221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7212" tIns="48606" rIns="97212" bIns="48606">
            <a:spAutoFit/>
          </a:bodyPr>
          <a:lstStyle>
            <a:lvl1pPr defTabSz="1019175">
              <a:defRPr sz="2400">
                <a:solidFill>
                  <a:schemeClr val="tx1"/>
                </a:solidFill>
                <a:latin typeface="Trebuchet MS" pitchFamily="34" charset="0"/>
              </a:defRPr>
            </a:lvl1pPr>
            <a:lvl2pPr marL="509588" defTabSz="1019175">
              <a:defRPr sz="2400">
                <a:solidFill>
                  <a:schemeClr val="tx1"/>
                </a:solidFill>
                <a:latin typeface="Trebuchet MS" pitchFamily="34" charset="0"/>
              </a:defRPr>
            </a:lvl2pPr>
            <a:lvl3pPr marL="1019175" defTabSz="1019175">
              <a:defRPr sz="2400">
                <a:solidFill>
                  <a:schemeClr val="tx1"/>
                </a:solidFill>
                <a:latin typeface="Trebuchet MS" pitchFamily="34" charset="0"/>
              </a:defRPr>
            </a:lvl3pPr>
            <a:lvl4pPr marL="1528763" defTabSz="1019175">
              <a:defRPr sz="2400">
                <a:solidFill>
                  <a:schemeClr val="tx1"/>
                </a:solidFill>
                <a:latin typeface="Trebuchet MS" pitchFamily="34" charset="0"/>
              </a:defRPr>
            </a:lvl4pPr>
            <a:lvl5pPr marL="2038350" defTabSz="1019175">
              <a:defRPr sz="2400">
                <a:solidFill>
                  <a:schemeClr val="tx1"/>
                </a:solidFill>
                <a:latin typeface="Trebuchet MS" pitchFamily="34" charset="0"/>
              </a:defRPr>
            </a:lvl5pPr>
            <a:lvl6pPr marL="2495550" defTabSz="1019175" fontAlgn="base">
              <a:spcBef>
                <a:spcPct val="0"/>
              </a:spcBef>
              <a:spcAft>
                <a:spcPct val="0"/>
              </a:spcAft>
              <a:defRPr sz="2400">
                <a:solidFill>
                  <a:schemeClr val="tx1"/>
                </a:solidFill>
                <a:latin typeface="Trebuchet MS" pitchFamily="34" charset="0"/>
              </a:defRPr>
            </a:lvl6pPr>
            <a:lvl7pPr marL="2952750" defTabSz="1019175" fontAlgn="base">
              <a:spcBef>
                <a:spcPct val="0"/>
              </a:spcBef>
              <a:spcAft>
                <a:spcPct val="0"/>
              </a:spcAft>
              <a:defRPr sz="2400">
                <a:solidFill>
                  <a:schemeClr val="tx1"/>
                </a:solidFill>
                <a:latin typeface="Trebuchet MS" pitchFamily="34" charset="0"/>
              </a:defRPr>
            </a:lvl7pPr>
            <a:lvl8pPr marL="3409950" defTabSz="1019175" fontAlgn="base">
              <a:spcBef>
                <a:spcPct val="0"/>
              </a:spcBef>
              <a:spcAft>
                <a:spcPct val="0"/>
              </a:spcAft>
              <a:defRPr sz="2400">
                <a:solidFill>
                  <a:schemeClr val="tx1"/>
                </a:solidFill>
                <a:latin typeface="Trebuchet MS" pitchFamily="34" charset="0"/>
              </a:defRPr>
            </a:lvl8pPr>
            <a:lvl9pPr marL="3867150" defTabSz="1019175" fontAlgn="base">
              <a:spcBef>
                <a:spcPct val="0"/>
              </a:spcBef>
              <a:spcAft>
                <a:spcPct val="0"/>
              </a:spcAft>
              <a:defRPr sz="2400">
                <a:solidFill>
                  <a:schemeClr val="tx1"/>
                </a:solidFill>
                <a:latin typeface="Trebuchet MS" pitchFamily="34" charset="0"/>
              </a:defRPr>
            </a:lvl9pPr>
          </a:lstStyle>
          <a:p>
            <a:pPr>
              <a:spcBef>
                <a:spcPct val="50000"/>
              </a:spcBef>
            </a:pPr>
            <a:r>
              <a:rPr lang="en-US" sz="800" dirty="0" smtClean="0">
                <a:solidFill>
                  <a:schemeClr val="tx2"/>
                </a:solidFill>
                <a:latin typeface="Arial" charset="0"/>
              </a:rPr>
              <a:t>Source </a:t>
            </a:r>
            <a:r>
              <a:rPr lang="en-US" sz="800" dirty="0" err="1" smtClean="0">
                <a:solidFill>
                  <a:schemeClr val="tx2"/>
                </a:solidFill>
                <a:latin typeface="Arial" charset="0"/>
              </a:rPr>
              <a:t>iMoneyNet</a:t>
            </a:r>
            <a:r>
              <a:rPr lang="en-US" sz="800" dirty="0" smtClean="0">
                <a:solidFill>
                  <a:schemeClr val="tx2"/>
                </a:solidFill>
                <a:latin typeface="Arial" charset="0"/>
              </a:rPr>
              <a:t> |As of March 31, 2017</a:t>
            </a:r>
            <a:endParaRPr lang="en-US" sz="800" dirty="0">
              <a:solidFill>
                <a:schemeClr val="tx2"/>
              </a:solidFill>
              <a:latin typeface="Arial" charset="0"/>
            </a:endParaRPr>
          </a:p>
        </p:txBody>
      </p:sp>
      <p:sp>
        <p:nvSpPr>
          <p:cNvPr id="16" name="Text Placeholder 46"/>
          <p:cNvSpPr txBox="1">
            <a:spLocks/>
          </p:cNvSpPr>
          <p:nvPr/>
        </p:nvSpPr>
        <p:spPr>
          <a:xfrm>
            <a:off x="436203" y="957884"/>
            <a:ext cx="8253687" cy="324000"/>
          </a:xfrm>
          <a:prstGeom prst="rect">
            <a:avLst/>
          </a:prstGeom>
          <a:solidFill>
            <a:srgbClr val="CFD4D8"/>
          </a:solidFill>
        </p:spPr>
        <p:txBody>
          <a:bodyPr vert="horz" lIns="90000" tIns="36000" rIns="90000" bIns="36000" rtlCol="0" anchor="ctr" anchorCtr="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dirty="0" smtClean="0"/>
              <a:t>Weighted</a:t>
            </a:r>
            <a:r>
              <a:rPr lang="en-US" sz="1350" dirty="0" smtClean="0"/>
              <a:t> Average Maturities of Prime Funds (September 2014 to March 2017)</a:t>
            </a:r>
            <a:endParaRPr lang="en-US" sz="1350" dirty="0"/>
          </a:p>
        </p:txBody>
      </p:sp>
      <p:sp>
        <p:nvSpPr>
          <p:cNvPr id="15" name="Footer Placeholder 3"/>
          <p:cNvSpPr txBox="1">
            <a:spLocks/>
          </p:cNvSpPr>
          <p:nvPr/>
        </p:nvSpPr>
        <p:spPr>
          <a:xfrm>
            <a:off x="1495997" y="6593667"/>
            <a:ext cx="6134100" cy="2197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F4E50"/>
                </a:solidFill>
              </a:rPr>
              <a:t>For use with Institutional Investors and </a:t>
            </a:r>
            <a:r>
              <a:rPr lang="en-US" sz="800" dirty="0" smtClean="0">
                <a:solidFill>
                  <a:srgbClr val="4F4E50"/>
                </a:solidFill>
              </a:rPr>
              <a:t>Professional </a:t>
            </a:r>
            <a:r>
              <a:rPr lang="en-US" sz="800" dirty="0">
                <a:solidFill>
                  <a:srgbClr val="4F4E50"/>
                </a:solidFill>
              </a:rPr>
              <a:t>Clients </a:t>
            </a:r>
            <a:r>
              <a:rPr lang="en-US" sz="800" dirty="0" smtClean="0">
                <a:solidFill>
                  <a:srgbClr val="4F4E50"/>
                </a:solidFill>
              </a:rPr>
              <a:t>Only </a:t>
            </a:r>
            <a:r>
              <a:rPr lang="en-US" sz="800" dirty="0">
                <a:solidFill>
                  <a:srgbClr val="4F4E50"/>
                </a:solidFill>
              </a:rPr>
              <a:t>- Proprietary and Confidential</a:t>
            </a:r>
          </a:p>
        </p:txBody>
      </p:sp>
      <p:sp>
        <p:nvSpPr>
          <p:cNvPr id="29" name="TextBox 28"/>
          <p:cNvSpPr txBox="1"/>
          <p:nvPr/>
        </p:nvSpPr>
        <p:spPr>
          <a:xfrm>
            <a:off x="0" y="0"/>
            <a:ext cx="0" cy="0"/>
          </a:xfrm>
          <a:prstGeom prst="rect">
            <a:avLst/>
          </a:prstGeom>
        </p:spPr>
        <p:txBody>
          <a:bodyPr rtlCol="0" anchor="t">
            <a:noAutofit/>
          </a:bodyPr>
          <a:lstStyle/>
          <a:p>
            <a:pPr algn="l"/>
            <a:endParaRPr lang="en-US" sz="1100"/>
          </a:p>
          <a:p>
            <a:r>
              <a:rPr lang="en-US" sz="100"/>
              <a:t>ADMASTER-STAMP!20170503-151058-416758</a:t>
            </a:r>
          </a:p>
        </p:txBody>
      </p:sp>
      <p:sp>
        <p:nvSpPr>
          <p:cNvPr id="30" name="TextBox 29"/>
          <p:cNvSpPr txBox="1"/>
          <p:nvPr/>
        </p:nvSpPr>
        <p:spPr>
          <a:xfrm>
            <a:off x="7315200" y="6464300"/>
            <a:ext cx="3810000" cy="292177"/>
          </a:xfrm>
          <a:prstGeom prst="rect">
            <a:avLst/>
          </a:prstGeom>
        </p:spPr>
        <p:txBody>
          <a:bodyPr rtlCol="0" anchor="t"/>
          <a:lstStyle/>
          <a:p>
            <a:pPr algn="l"/>
            <a:endParaRPr lang="en-US" sz="1100"/>
          </a:p>
          <a:p>
            <a:r>
              <a:rPr lang="en-US" sz="800" b="0" i="0">
                <a:latin typeface="Times New Roman"/>
              </a:rPr>
              <a:t>20170503-151058-416758</a:t>
            </a:r>
          </a:p>
        </p:txBody>
      </p:sp>
    </p:spTree>
    <p:extLst>
      <p:ext uri="{BB962C8B-B14F-4D97-AF65-F5344CB8AC3E}">
        <p14:creationId xmlns:p14="http://schemas.microsoft.com/office/powerpoint/2010/main" val="3339213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ltLang="en-US" dirty="0" smtClean="0">
                <a:solidFill>
                  <a:schemeClr val="accent1"/>
                </a:solidFill>
              </a:rPr>
              <a:t>Historical Mark to Market Net Asset Values</a:t>
            </a:r>
          </a:p>
        </p:txBody>
      </p:sp>
      <p:sp>
        <p:nvSpPr>
          <p:cNvPr id="2" name="Text Placeholder 1"/>
          <p:cNvSpPr>
            <a:spLocks noGrp="1"/>
          </p:cNvSpPr>
          <p:nvPr>
            <p:ph type="body" sz="quarter" idx="12"/>
          </p:nvPr>
        </p:nvSpPr>
        <p:spPr/>
        <p:txBody>
          <a:bodyPr/>
          <a:lstStyle/>
          <a:p>
            <a:r>
              <a:rPr lang="en-US" dirty="0" smtClean="0"/>
              <a:t>Sources: BlackRock, Bloomberg and Federal Reserve  As of March 31, 2017.</a:t>
            </a:r>
            <a:endParaRPr lang="en-US" dirty="0"/>
          </a:p>
        </p:txBody>
      </p:sp>
      <p:sp>
        <p:nvSpPr>
          <p:cNvPr id="3" name="Text Placeholder 2"/>
          <p:cNvSpPr>
            <a:spLocks noGrp="1"/>
          </p:cNvSpPr>
          <p:nvPr>
            <p:ph type="body" sz="quarter" idx="14"/>
          </p:nvPr>
        </p:nvSpPr>
        <p:spPr>
          <a:solidFill>
            <a:srgbClr val="CFD4D8"/>
          </a:solidFill>
        </p:spPr>
        <p:txBody>
          <a:bodyPr/>
          <a:lstStyle/>
          <a:p>
            <a:r>
              <a:rPr lang="en-US" dirty="0" smtClean="0"/>
              <a:t>Representative Prime Institutional Fund NAV (June 2015 to March 2017)</a:t>
            </a:r>
            <a:endParaRPr lang="en-US" dirty="0"/>
          </a:p>
        </p:txBody>
      </p:sp>
      <p:sp>
        <p:nvSpPr>
          <p:cNvPr id="10" name="Slide Number Placeholder 4"/>
          <p:cNvSpPr txBox="1">
            <a:spLocks/>
          </p:cNvSpPr>
          <p:nvPr/>
        </p:nvSpPr>
        <p:spPr>
          <a:xfrm>
            <a:off x="8564257" y="6572314"/>
            <a:ext cx="364921" cy="222745"/>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0531ADF-2191-45C5-9D71-08764BF86A6F}" type="slidenum">
              <a:rPr lang="en-GB" smtClean="0">
                <a:solidFill>
                  <a:srgbClr val="4F4E50"/>
                </a:solidFill>
              </a:rPr>
              <a:pPr algn="ctr"/>
              <a:t>7</a:t>
            </a:fld>
            <a:endParaRPr lang="en-GB" dirty="0">
              <a:solidFill>
                <a:srgbClr val="4F4E50"/>
              </a:solidFill>
            </a:endParaRPr>
          </a:p>
        </p:txBody>
      </p:sp>
      <p:sp>
        <p:nvSpPr>
          <p:cNvPr id="5" name="Rectangle 4"/>
          <p:cNvSpPr/>
          <p:nvPr/>
        </p:nvSpPr>
        <p:spPr>
          <a:xfrm>
            <a:off x="159020" y="6149919"/>
            <a:ext cx="6154311" cy="457200"/>
          </a:xfrm>
          <a:prstGeom prst="rect">
            <a:avLst/>
          </a:prstGeom>
          <a:no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r>
              <a:rPr lang="en-US" sz="800" kern="0" dirty="0" smtClean="0">
                <a:solidFill>
                  <a:schemeClr val="tx2"/>
                </a:solidFill>
              </a:rPr>
              <a:t>This representative account was selected as a sample of one prime institutional fund and is provided for illustrative purposes only. </a:t>
            </a:r>
          </a:p>
        </p:txBody>
      </p:sp>
      <p:cxnSp>
        <p:nvCxnSpPr>
          <p:cNvPr id="4" name="Straight Connector 3"/>
          <p:cNvCxnSpPr/>
          <p:nvPr/>
        </p:nvCxnSpPr>
        <p:spPr>
          <a:xfrm flipV="1">
            <a:off x="1227438" y="3361039"/>
            <a:ext cx="6870357" cy="2471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Footer Placeholder 3"/>
          <p:cNvSpPr txBox="1">
            <a:spLocks/>
          </p:cNvSpPr>
          <p:nvPr/>
        </p:nvSpPr>
        <p:spPr>
          <a:xfrm>
            <a:off x="1495997" y="6593667"/>
            <a:ext cx="6134100" cy="2197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F4E50"/>
                </a:solidFill>
              </a:rPr>
              <a:t>For use with Institutional Investors and </a:t>
            </a:r>
            <a:r>
              <a:rPr lang="en-US" sz="800" dirty="0" smtClean="0">
                <a:solidFill>
                  <a:srgbClr val="4F4E50"/>
                </a:solidFill>
              </a:rPr>
              <a:t>Professional </a:t>
            </a:r>
            <a:r>
              <a:rPr lang="en-US" sz="800" dirty="0">
                <a:solidFill>
                  <a:srgbClr val="4F4E50"/>
                </a:solidFill>
              </a:rPr>
              <a:t>Clients </a:t>
            </a:r>
            <a:r>
              <a:rPr lang="en-US" sz="800" dirty="0" smtClean="0">
                <a:solidFill>
                  <a:srgbClr val="4F4E50"/>
                </a:solidFill>
              </a:rPr>
              <a:t>Only </a:t>
            </a:r>
            <a:r>
              <a:rPr lang="en-US" sz="800" dirty="0">
                <a:solidFill>
                  <a:srgbClr val="4F4E50"/>
                </a:solidFill>
              </a:rPr>
              <a:t>- Proprietary and Confidential</a:t>
            </a:r>
          </a:p>
        </p:txBody>
      </p:sp>
      <p:graphicFrame>
        <p:nvGraphicFramePr>
          <p:cNvPr id="17" name="Chart 16"/>
          <p:cNvGraphicFramePr>
            <a:graphicFrameLocks noGrp="1"/>
          </p:cNvGraphicFramePr>
          <p:nvPr>
            <p:extLst>
              <p:ext uri="{D42A27DB-BD31-4B8C-83A1-F6EECF244321}">
                <p14:modId xmlns:p14="http://schemas.microsoft.com/office/powerpoint/2010/main" val="4024098196"/>
              </p:ext>
            </p:extLst>
          </p:nvPr>
        </p:nvGraphicFramePr>
        <p:xfrm>
          <a:off x="575431" y="1582952"/>
          <a:ext cx="7917779" cy="4483534"/>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rot="16200000">
            <a:off x="-241391" y="3019438"/>
            <a:ext cx="1356645" cy="253916"/>
          </a:xfrm>
          <a:prstGeom prst="rect">
            <a:avLst/>
          </a:prstGeom>
          <a:noFill/>
        </p:spPr>
        <p:txBody>
          <a:bodyPr wrap="square" rtlCol="0">
            <a:spAutoFit/>
          </a:bodyPr>
          <a:lstStyle/>
          <a:p>
            <a:pPr>
              <a:buClr>
                <a:schemeClr val="tx2"/>
              </a:buClr>
              <a:buSzPct val="110000"/>
            </a:pPr>
            <a:r>
              <a:rPr lang="en-US" sz="1000" dirty="0" smtClean="0">
                <a:solidFill>
                  <a:schemeClr val="tx2"/>
                </a:solidFill>
              </a:rPr>
              <a:t>Net Asset </a:t>
            </a:r>
            <a:r>
              <a:rPr lang="en-US" sz="1050" dirty="0" smtClean="0">
                <a:solidFill>
                  <a:schemeClr val="tx2"/>
                </a:solidFill>
              </a:rPr>
              <a:t>Value</a:t>
            </a:r>
            <a:endParaRPr lang="en-US" sz="1000" dirty="0" smtClean="0">
              <a:solidFill>
                <a:schemeClr val="tx2"/>
              </a:solidFill>
            </a:endParaRPr>
          </a:p>
        </p:txBody>
      </p:sp>
      <p:sp>
        <p:nvSpPr>
          <p:cNvPr id="24" name="TextBox 23"/>
          <p:cNvSpPr txBox="1"/>
          <p:nvPr/>
        </p:nvSpPr>
        <p:spPr>
          <a:xfrm rot="5400000">
            <a:off x="7600730" y="3200232"/>
            <a:ext cx="1895202" cy="430887"/>
          </a:xfrm>
          <a:prstGeom prst="rect">
            <a:avLst/>
          </a:prstGeom>
          <a:noFill/>
        </p:spPr>
        <p:txBody>
          <a:bodyPr wrap="square" rtlCol="0">
            <a:spAutoFit/>
          </a:bodyPr>
          <a:lstStyle/>
          <a:p>
            <a:pPr>
              <a:buClr>
                <a:schemeClr val="tx2"/>
              </a:buClr>
              <a:buSzPct val="110000"/>
            </a:pPr>
            <a:r>
              <a:rPr lang="en-US" sz="1000" dirty="0" smtClean="0">
                <a:solidFill>
                  <a:schemeClr val="tx2"/>
                </a:solidFill>
              </a:rPr>
              <a:t>Fed Funds Target Rate</a:t>
            </a:r>
          </a:p>
          <a:p>
            <a:pPr>
              <a:buClr>
                <a:schemeClr val="tx2"/>
              </a:buClr>
              <a:buSzPct val="110000"/>
            </a:pPr>
            <a:endParaRPr lang="en-US" sz="1100" dirty="0">
              <a:solidFill>
                <a:schemeClr val="tx2"/>
              </a:solidFill>
            </a:endParaRPr>
          </a:p>
        </p:txBody>
      </p:sp>
      <p:sp>
        <p:nvSpPr>
          <p:cNvPr id="17413" name="TextBox 17412"/>
          <p:cNvSpPr txBox="1"/>
          <p:nvPr/>
        </p:nvSpPr>
        <p:spPr>
          <a:xfrm>
            <a:off x="0" y="0"/>
            <a:ext cx="0" cy="0"/>
          </a:xfrm>
          <a:prstGeom prst="rect">
            <a:avLst/>
          </a:prstGeom>
        </p:spPr>
        <p:txBody>
          <a:bodyPr rtlCol="0" anchor="t">
            <a:noAutofit/>
          </a:bodyPr>
          <a:lstStyle/>
          <a:p>
            <a:pPr algn="l"/>
            <a:endParaRPr lang="en-US" sz="1100"/>
          </a:p>
          <a:p>
            <a:r>
              <a:rPr lang="en-US" sz="100"/>
              <a:t>ADMASTER-STAMP!20170503-151058-416758</a:t>
            </a:r>
          </a:p>
        </p:txBody>
      </p:sp>
      <p:sp>
        <p:nvSpPr>
          <p:cNvPr id="17414" name="TextBox 17413"/>
          <p:cNvSpPr txBox="1"/>
          <p:nvPr/>
        </p:nvSpPr>
        <p:spPr>
          <a:xfrm>
            <a:off x="7315200" y="6464300"/>
            <a:ext cx="3810000" cy="292177"/>
          </a:xfrm>
          <a:prstGeom prst="rect">
            <a:avLst/>
          </a:prstGeom>
        </p:spPr>
        <p:txBody>
          <a:bodyPr rtlCol="0" anchor="t"/>
          <a:lstStyle/>
          <a:p>
            <a:pPr algn="l"/>
            <a:endParaRPr lang="en-US" sz="1100"/>
          </a:p>
          <a:p>
            <a:r>
              <a:rPr lang="en-US" sz="800" b="0" i="0">
                <a:latin typeface="Times New Roman"/>
              </a:rPr>
              <a:t>20170503-151058-416758</a:t>
            </a:r>
          </a:p>
        </p:txBody>
      </p:sp>
    </p:spTree>
    <p:extLst>
      <p:ext uri="{BB962C8B-B14F-4D97-AF65-F5344CB8AC3E}">
        <p14:creationId xmlns:p14="http://schemas.microsoft.com/office/powerpoint/2010/main" val="380965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European MMF Reform | Summary of Structural changes</a:t>
            </a:r>
            <a:endParaRPr lang="en-GB" dirty="0"/>
          </a:p>
        </p:txBody>
      </p:sp>
      <p:sp>
        <p:nvSpPr>
          <p:cNvPr id="3" name="Slide Number Placeholder 2"/>
          <p:cNvSpPr>
            <a:spLocks noGrp="1"/>
          </p:cNvSpPr>
          <p:nvPr>
            <p:ph type="sldNum" sz="quarter" idx="13"/>
          </p:nvPr>
        </p:nvSpPr>
        <p:spPr/>
        <p:txBody>
          <a:bodyPr/>
          <a:lstStyle/>
          <a:p>
            <a:fld id="{C0531ADF-2191-45C5-9D71-08764BF86A6F}" type="slidenum">
              <a:rPr lang="en-GB" smtClean="0"/>
              <a:pPr/>
              <a:t>8</a:t>
            </a:fld>
            <a:endParaRPr lang="en-GB"/>
          </a:p>
        </p:txBody>
      </p:sp>
      <p:graphicFrame>
        <p:nvGraphicFramePr>
          <p:cNvPr id="5" name="Table 4"/>
          <p:cNvGraphicFramePr>
            <a:graphicFrameLocks noGrp="1"/>
          </p:cNvGraphicFramePr>
          <p:nvPr>
            <p:extLst/>
          </p:nvPr>
        </p:nvGraphicFramePr>
        <p:xfrm>
          <a:off x="304800" y="1076325"/>
          <a:ext cx="8534400" cy="4692549"/>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tblGrid>
              <a:tr h="388649">
                <a:tc gridSpan="4">
                  <a:txBody>
                    <a:bodyPr/>
                    <a:lstStyle/>
                    <a:p>
                      <a:pPr algn="ctr"/>
                      <a:r>
                        <a:rPr lang="en-US" sz="1400" dirty="0">
                          <a:solidFill>
                            <a:schemeClr val="bg2"/>
                          </a:solidFill>
                        </a:rPr>
                        <a:t>What are the </a:t>
                      </a:r>
                      <a:r>
                        <a:rPr lang="en-US" sz="1400" baseline="0" dirty="0">
                          <a:solidFill>
                            <a:schemeClr val="bg2"/>
                          </a:solidFill>
                        </a:rPr>
                        <a:t>structural impacts to money market funds? </a:t>
                      </a:r>
                      <a:endParaRPr lang="en-US" sz="14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algn="ctr"/>
                      <a:endParaRPr lang="en-US" sz="1200" dirty="0">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D9D9D9"/>
                    </a:solidFill>
                  </a:tcPr>
                </a:tc>
                <a:tc hMerge="1">
                  <a:txBody>
                    <a:bodyPr/>
                    <a:lstStyle/>
                    <a:p>
                      <a:pPr algn="ctr"/>
                      <a:endParaRPr lang="en-US" sz="1200" dirty="0">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D9D9D9"/>
                    </a:solidFill>
                  </a:tcPr>
                </a:tc>
                <a:tc hMerge="1">
                  <a:txBody>
                    <a:bodyPr/>
                    <a:lstStyle/>
                    <a:p>
                      <a:pPr algn="ctr"/>
                      <a:endParaRPr lang="en-US" sz="1200" dirty="0">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505246">
                <a:tc>
                  <a:txBody>
                    <a:bodyPr/>
                    <a:lstStyle/>
                    <a:p>
                      <a:endParaRPr lang="en-US" sz="900" b="1" dirty="0">
                        <a:solidFill>
                          <a:schemeClr val="accent4"/>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000" b="1" dirty="0">
                          <a:solidFill>
                            <a:schemeClr val="tx2"/>
                          </a:solidFill>
                        </a:rPr>
                        <a:t>Government </a:t>
                      </a:r>
                    </a:p>
                    <a:p>
                      <a:pPr algn="ctr"/>
                      <a:r>
                        <a:rPr lang="en-US" sz="1000" b="1" dirty="0">
                          <a:solidFill>
                            <a:schemeClr val="tx2"/>
                          </a:solidFill>
                        </a:rPr>
                        <a:t>(CNAV)</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000" b="1" dirty="0">
                          <a:solidFill>
                            <a:schemeClr val="tx2"/>
                          </a:solidFill>
                        </a:rPr>
                        <a:t>Low Volatility NAV </a:t>
                      </a:r>
                    </a:p>
                    <a:p>
                      <a:pPr algn="ctr"/>
                      <a:r>
                        <a:rPr lang="en-US" sz="1000" b="1" dirty="0">
                          <a:solidFill>
                            <a:schemeClr val="tx2"/>
                          </a:solidFill>
                        </a:rPr>
                        <a:t>(LVNAV)</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000" b="1" dirty="0">
                          <a:solidFill>
                            <a:schemeClr val="tx2"/>
                          </a:solidFill>
                        </a:rPr>
                        <a:t>Variable</a:t>
                      </a:r>
                      <a:r>
                        <a:rPr lang="en-US" sz="1000" b="1" baseline="0" dirty="0">
                          <a:solidFill>
                            <a:schemeClr val="tx2"/>
                          </a:solidFill>
                        </a:rPr>
                        <a:t> Net Asset Value (VNAV)</a:t>
                      </a:r>
                      <a:endParaRPr lang="en-US" sz="1000" b="1" dirty="0">
                        <a:solidFill>
                          <a:schemeClr val="tx2"/>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5052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2"/>
                          </a:solidFill>
                          <a:latin typeface="+mn-lt"/>
                          <a:ea typeface="+mn-ea"/>
                          <a:cs typeface="+mn-cs"/>
                        </a:rPr>
                        <a:t>Stable</a:t>
                      </a:r>
                      <a:r>
                        <a:rPr lang="en-US" sz="1000" b="1" kern="1200" baseline="0" dirty="0">
                          <a:solidFill>
                            <a:schemeClr val="tx2"/>
                          </a:solidFill>
                          <a:latin typeface="+mn-lt"/>
                          <a:ea typeface="+mn-ea"/>
                          <a:cs typeface="+mn-cs"/>
                        </a:rPr>
                        <a:t> NAV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2"/>
                          </a:solidFill>
                          <a:sym typeface="Wingdings"/>
                        </a:rPr>
                        <a:t></a:t>
                      </a:r>
                      <a:endParaRPr lang="en-US" sz="2000" dirty="0">
                        <a:solidFill>
                          <a:schemeClr val="accent2"/>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2"/>
                          </a:solidFill>
                          <a:sym typeface="Wingdings"/>
                        </a:rPr>
                        <a:t>*</a:t>
                      </a:r>
                      <a:endParaRPr lang="en-US" sz="2000" dirty="0">
                        <a:solidFill>
                          <a:schemeClr val="accent2"/>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2"/>
                  </a:ext>
                </a:extLst>
              </a:tr>
              <a:tr h="505246">
                <a:tc>
                  <a:txBody>
                    <a:bodyPr/>
                    <a:lstStyle/>
                    <a:p>
                      <a:pPr marL="0" algn="ctr" defTabSz="914400" rtl="0" eaLnBrk="1" latinLnBrk="0" hangingPunct="1"/>
                      <a:r>
                        <a:rPr lang="en-US" sz="1000" b="1" kern="1200" dirty="0">
                          <a:solidFill>
                            <a:schemeClr val="tx2"/>
                          </a:solidFill>
                          <a:latin typeface="+mn-lt"/>
                          <a:ea typeface="+mn-ea"/>
                          <a:cs typeface="+mn-cs"/>
                        </a:rPr>
                        <a:t>Floating Net Asset</a:t>
                      </a:r>
                      <a:r>
                        <a:rPr lang="en-US" sz="1000" b="1" kern="1200" baseline="0" dirty="0">
                          <a:solidFill>
                            <a:schemeClr val="tx2"/>
                          </a:solidFill>
                          <a:latin typeface="+mn-lt"/>
                          <a:ea typeface="+mn-ea"/>
                          <a:cs typeface="+mn-cs"/>
                        </a:rPr>
                        <a:t> </a:t>
                      </a:r>
                      <a:r>
                        <a:rPr lang="en-US" sz="1000" b="1" kern="1200" dirty="0">
                          <a:solidFill>
                            <a:schemeClr val="tx2"/>
                          </a:solidFill>
                          <a:latin typeface="+mn-lt"/>
                          <a:ea typeface="+mn-ea"/>
                          <a:cs typeface="+mn-cs"/>
                        </a:rPr>
                        <a:t>Value (FNAV)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2"/>
                          </a:solidFill>
                          <a:sym typeface="Wingdings"/>
                        </a:rPr>
                        <a:t>*</a:t>
                      </a:r>
                      <a:endParaRPr lang="en-US" sz="2000" dirty="0">
                        <a:solidFill>
                          <a:schemeClr val="accent2"/>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ctr" defTabSz="914484" rtl="0" eaLnBrk="1" fontAlgn="auto" latinLnBrk="0" hangingPunct="1">
                        <a:lnSpc>
                          <a:spcPct val="100000"/>
                        </a:lnSpc>
                        <a:spcBef>
                          <a:spcPts val="0"/>
                        </a:spcBef>
                        <a:spcAft>
                          <a:spcPts val="0"/>
                        </a:spcAft>
                        <a:buClrTx/>
                        <a:buSzTx/>
                        <a:buFontTx/>
                        <a:buNone/>
                        <a:tabLst/>
                        <a:defRPr/>
                      </a:pPr>
                      <a:r>
                        <a:rPr lang="en-US" sz="2000" dirty="0">
                          <a:solidFill>
                            <a:schemeClr val="accent2"/>
                          </a:solidFill>
                          <a:sym typeface="Wingdings"/>
                        </a:rPr>
                        <a:t></a:t>
                      </a:r>
                      <a:endParaRPr lang="en-US" sz="2000" dirty="0">
                        <a:solidFill>
                          <a:schemeClr val="accent2"/>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3"/>
                  </a:ext>
                </a:extLst>
              </a:tr>
              <a:tr h="505246">
                <a:tc>
                  <a:txBody>
                    <a:bodyPr/>
                    <a:lstStyle/>
                    <a:p>
                      <a:pPr marL="0" algn="ctr" defTabSz="914400" rtl="0" eaLnBrk="1" latinLnBrk="0" hangingPunct="1"/>
                      <a:r>
                        <a:rPr lang="en-US" sz="1000" b="1" kern="1200" dirty="0">
                          <a:solidFill>
                            <a:schemeClr val="tx2"/>
                          </a:solidFill>
                          <a:latin typeface="+mn-lt"/>
                          <a:ea typeface="+mn-ea"/>
                          <a:cs typeface="+mn-cs"/>
                        </a:rPr>
                        <a:t>Liquidity Fees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solidFill>
                          <a:sym typeface="Wingdings"/>
                        </a:rPr>
                        <a:t>**</a:t>
                      </a:r>
                      <a:endParaRPr lang="en-US" sz="2000" b="1" dirty="0">
                        <a:solidFill>
                          <a:schemeClr val="accent2"/>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solidFill>
                          <a:sym typeface="Wingdings"/>
                        </a:rPr>
                        <a:t>**</a:t>
                      </a:r>
                      <a:endParaRPr lang="en-US" sz="2000" b="1" dirty="0">
                        <a:solidFill>
                          <a:schemeClr val="accent2"/>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4"/>
                  </a:ext>
                </a:extLst>
              </a:tr>
              <a:tr h="505246">
                <a:tc>
                  <a:txBody>
                    <a:bodyPr/>
                    <a:lstStyle/>
                    <a:p>
                      <a:pPr marL="0" algn="ctr" defTabSz="914400" rtl="0" eaLnBrk="1" latinLnBrk="0" hangingPunct="1"/>
                      <a:r>
                        <a:rPr lang="en-US" sz="1000" b="1" kern="1200" dirty="0">
                          <a:solidFill>
                            <a:schemeClr val="tx2"/>
                          </a:solidFill>
                          <a:latin typeface="+mn-lt"/>
                          <a:ea typeface="+mn-ea"/>
                          <a:cs typeface="+mn-cs"/>
                        </a:rPr>
                        <a:t>Redemption Gate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tx2"/>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00B050"/>
                        </a:solidFill>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5"/>
                  </a:ext>
                </a:extLst>
              </a:tr>
              <a:tr h="1777670">
                <a:tc>
                  <a:txBody>
                    <a:bodyPr/>
                    <a:lstStyle/>
                    <a:p>
                      <a:pPr marL="0" algn="ctr" defTabSz="914400" rtl="0" eaLnBrk="1" latinLnBrk="0" hangingPunct="1"/>
                      <a:r>
                        <a:rPr lang="en-US" sz="1000" b="1" kern="1200" dirty="0">
                          <a:solidFill>
                            <a:schemeClr val="tx2"/>
                          </a:solidFill>
                          <a:latin typeface="+mn-lt"/>
                          <a:ea typeface="+mn-ea"/>
                          <a:cs typeface="+mn-cs"/>
                        </a:rPr>
                        <a:t>Reference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tx2"/>
                          </a:solidFill>
                        </a:rPr>
                        <a:t>*  </a:t>
                      </a:r>
                      <a:r>
                        <a:rPr lang="en-US" sz="1000" b="0" dirty="0">
                          <a:solidFill>
                            <a:schemeClr val="accent2"/>
                          </a:solidFill>
                        </a:rPr>
                        <a:t> </a:t>
                      </a:r>
                      <a:r>
                        <a:rPr lang="en-US" sz="1000" b="0" dirty="0">
                          <a:solidFill>
                            <a:schemeClr val="tx2"/>
                          </a:solidFill>
                        </a:rPr>
                        <a:t>The </a:t>
                      </a:r>
                      <a:r>
                        <a:rPr lang="en-GB" sz="1000" b="0" dirty="0">
                          <a:solidFill>
                            <a:schemeClr val="tx2"/>
                          </a:solidFill>
                        </a:rPr>
                        <a:t>Fund can price to 2 decimal places if the full mark-to-market price does not deviate from 1.00 by more than 20bps, essentially rounding up to 1.00.</a:t>
                      </a:r>
                      <a:r>
                        <a:rPr lang="en-GB" sz="1000" b="0" baseline="0" dirty="0">
                          <a:solidFill>
                            <a:schemeClr val="tx2"/>
                          </a:solidFill>
                        </a:rPr>
                        <a:t> </a:t>
                      </a:r>
                      <a:r>
                        <a:rPr lang="en-GB" sz="1000" b="0" kern="1200" baseline="0" dirty="0">
                          <a:solidFill>
                            <a:schemeClr val="tx2"/>
                          </a:solidFill>
                          <a:latin typeface="+mn-lt"/>
                          <a:ea typeface="+mn-ea"/>
                          <a:cs typeface="+mn-cs"/>
                        </a:rPr>
                        <a:t>If the 20bps tolerance is breached the fund will price to 4 decimal places using the full mark-to-market NAV, essentially rounding down to the nearest basis point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baseline="0" dirty="0">
                          <a:solidFill>
                            <a:schemeClr val="tx2"/>
                          </a:solidFill>
                        </a:rPr>
                        <a:t>**  </a:t>
                      </a:r>
                      <a:r>
                        <a:rPr lang="en-US" sz="1000" b="0" dirty="0">
                          <a:solidFill>
                            <a:schemeClr val="tx2"/>
                          </a:solidFill>
                        </a:rPr>
                        <a:t>If the weekly maturing assets of the fund fall below 30% the manager will inform the board who has the discretion to implement fees and/or gates as deemed appropriate. If the weekly maturing assets of the fund fall below 10% the board</a:t>
                      </a:r>
                      <a:r>
                        <a:rPr lang="en-US" sz="1000" b="0" baseline="0" dirty="0">
                          <a:solidFill>
                            <a:schemeClr val="tx2"/>
                          </a:solidFill>
                        </a:rPr>
                        <a:t> must decide which fees and/or gates they deem appropriate to implement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8" name="Footer Placeholder 3"/>
          <p:cNvSpPr txBox="1">
            <a:spLocks/>
          </p:cNvSpPr>
          <p:nvPr/>
        </p:nvSpPr>
        <p:spPr>
          <a:xfrm>
            <a:off x="1495997" y="6593667"/>
            <a:ext cx="6134100" cy="2197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F4E50"/>
                </a:solidFill>
              </a:rPr>
              <a:t>For use with Institutional Investors and </a:t>
            </a:r>
            <a:r>
              <a:rPr lang="en-US" sz="800" dirty="0" smtClean="0">
                <a:solidFill>
                  <a:srgbClr val="4F4E50"/>
                </a:solidFill>
              </a:rPr>
              <a:t>Professional </a:t>
            </a:r>
            <a:r>
              <a:rPr lang="en-US" sz="800" dirty="0">
                <a:solidFill>
                  <a:srgbClr val="4F4E50"/>
                </a:solidFill>
              </a:rPr>
              <a:t>Clients </a:t>
            </a:r>
            <a:r>
              <a:rPr lang="en-US" sz="800" dirty="0" smtClean="0">
                <a:solidFill>
                  <a:srgbClr val="4F4E50"/>
                </a:solidFill>
              </a:rPr>
              <a:t>Only </a:t>
            </a:r>
            <a:r>
              <a:rPr lang="en-US" sz="800" dirty="0">
                <a:solidFill>
                  <a:srgbClr val="4F4E50"/>
                </a:solidFill>
              </a:rPr>
              <a:t>- Proprietary and Confidential</a:t>
            </a:r>
          </a:p>
        </p:txBody>
      </p:sp>
      <p:sp>
        <p:nvSpPr>
          <p:cNvPr id="6" name="TextBox 5"/>
          <p:cNvSpPr txBox="1"/>
          <p:nvPr/>
        </p:nvSpPr>
        <p:spPr>
          <a:xfrm>
            <a:off x="304800" y="6139756"/>
            <a:ext cx="4022255" cy="215444"/>
          </a:xfrm>
          <a:prstGeom prst="rect">
            <a:avLst/>
          </a:prstGeom>
          <a:noFill/>
        </p:spPr>
        <p:txBody>
          <a:bodyPr wrap="none" rtlCol="0">
            <a:spAutoFit/>
          </a:bodyPr>
          <a:lstStyle/>
          <a:p>
            <a:pPr>
              <a:buClr>
                <a:schemeClr val="tx2"/>
              </a:buClr>
              <a:buSzPct val="110000"/>
            </a:pPr>
            <a:r>
              <a:rPr lang="en-US" sz="800" dirty="0">
                <a:solidFill>
                  <a:schemeClr val="tx2"/>
                </a:solidFill>
              </a:rPr>
              <a:t>Source: European Parliament, Council and Commission. As </a:t>
            </a:r>
            <a:r>
              <a:rPr lang="en-US" sz="800" dirty="0" smtClean="0">
                <a:solidFill>
                  <a:schemeClr val="tx2"/>
                </a:solidFill>
              </a:rPr>
              <a:t>of  December 31, </a:t>
            </a:r>
            <a:r>
              <a:rPr lang="en-US" sz="800" dirty="0">
                <a:solidFill>
                  <a:schemeClr val="tx2"/>
                </a:solidFill>
              </a:rPr>
              <a:t>2016</a:t>
            </a:r>
          </a:p>
        </p:txBody>
      </p:sp>
      <p:sp>
        <p:nvSpPr>
          <p:cNvPr id="10" name="TextBox 9"/>
          <p:cNvSpPr txBox="1"/>
          <p:nvPr/>
        </p:nvSpPr>
        <p:spPr>
          <a:xfrm>
            <a:off x="0" y="0"/>
            <a:ext cx="0" cy="0"/>
          </a:xfrm>
          <a:prstGeom prst="rect">
            <a:avLst/>
          </a:prstGeom>
        </p:spPr>
        <p:txBody>
          <a:bodyPr rtlCol="0" anchor="t">
            <a:noAutofit/>
          </a:bodyPr>
          <a:lstStyle/>
          <a:p>
            <a:pPr algn="l"/>
            <a:endParaRPr lang="en-US" sz="1100"/>
          </a:p>
          <a:p>
            <a:r>
              <a:rPr lang="en-US" sz="100"/>
              <a:t>ADMASTER-STAMP!20170503-151058-416758</a:t>
            </a:r>
          </a:p>
        </p:txBody>
      </p:sp>
      <p:sp>
        <p:nvSpPr>
          <p:cNvPr id="11" name="TextBox 10"/>
          <p:cNvSpPr txBox="1"/>
          <p:nvPr/>
        </p:nvSpPr>
        <p:spPr>
          <a:xfrm>
            <a:off x="7315200" y="6464300"/>
            <a:ext cx="3810000" cy="292177"/>
          </a:xfrm>
          <a:prstGeom prst="rect">
            <a:avLst/>
          </a:prstGeom>
        </p:spPr>
        <p:txBody>
          <a:bodyPr rtlCol="0" anchor="t"/>
          <a:lstStyle/>
          <a:p>
            <a:pPr algn="l"/>
            <a:endParaRPr lang="en-US" sz="1100"/>
          </a:p>
          <a:p>
            <a:r>
              <a:rPr lang="en-US" sz="800" b="0" i="0">
                <a:latin typeface="Times New Roman"/>
              </a:rPr>
              <a:t>20170503-151058-416758</a:t>
            </a:r>
          </a:p>
        </p:txBody>
      </p:sp>
    </p:spTree>
    <p:extLst>
      <p:ext uri="{BB962C8B-B14F-4D97-AF65-F5344CB8AC3E}">
        <p14:creationId xmlns:p14="http://schemas.microsoft.com/office/powerpoint/2010/main" val="1751505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10654" y="172118"/>
            <a:ext cx="7469457" cy="596469"/>
          </a:xfrm>
          <a:prstGeom prst="rect">
            <a:avLst/>
          </a:prstGeom>
        </p:spPr>
        <p:txBody>
          <a:bodyPr vert="horz" lIns="0" tIns="0" rIns="0" bIns="0" rtlCol="0" anchor="ctr" anchorCtr="0">
            <a:noAutofit/>
          </a:bodyPr>
          <a:lstStyle>
            <a:lvl1pPr algn="l" defTabSz="914400" rtl="0" eaLnBrk="1" latinLnBrk="0" hangingPunct="1">
              <a:spcBef>
                <a:spcPct val="0"/>
              </a:spcBef>
              <a:buNone/>
              <a:defRPr sz="1800" b="1" kern="1200">
                <a:solidFill>
                  <a:srgbClr val="00467F"/>
                </a:solidFill>
                <a:latin typeface="+mj-lt"/>
                <a:ea typeface="+mj-ea"/>
                <a:cs typeface="+mj-cs"/>
              </a:defRPr>
            </a:lvl1pPr>
          </a:lstStyle>
          <a:p>
            <a:r>
              <a:rPr lang="en-US" dirty="0" smtClean="0">
                <a:solidFill>
                  <a:schemeClr val="accent1"/>
                </a:solidFill>
              </a:rPr>
              <a:t>Federal Reserve Monetary Policy </a:t>
            </a:r>
            <a:endParaRPr lang="en-US" dirty="0">
              <a:solidFill>
                <a:schemeClr val="accent1"/>
              </a:solidFill>
            </a:endParaRPr>
          </a:p>
        </p:txBody>
      </p:sp>
      <p:sp>
        <p:nvSpPr>
          <p:cNvPr id="13" name="Text Placeholder 12"/>
          <p:cNvSpPr txBox="1">
            <a:spLocks/>
          </p:cNvSpPr>
          <p:nvPr/>
        </p:nvSpPr>
        <p:spPr>
          <a:xfrm>
            <a:off x="778933" y="940878"/>
            <a:ext cx="7594599" cy="523780"/>
          </a:xfrm>
          <a:prstGeom prst="rect">
            <a:avLst/>
          </a:prstGeom>
          <a:solidFill>
            <a:srgbClr val="CFD4D8"/>
          </a:solidFill>
        </p:spPr>
        <p:txBody>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760748" eaLnBrk="0" hangingPunct="0">
              <a:defRPr/>
            </a:pPr>
            <a:r>
              <a:rPr lang="en-US" dirty="0" smtClean="0"/>
              <a:t>Target Federal Funds rate as reported in the Federal Open Market Committee </a:t>
            </a:r>
          </a:p>
          <a:p>
            <a:pPr algn="ctr" defTabSz="760748" eaLnBrk="0" hangingPunct="0">
              <a:spcBef>
                <a:spcPts val="0"/>
              </a:spcBef>
              <a:defRPr/>
            </a:pPr>
            <a:r>
              <a:rPr lang="en-US" dirty="0" smtClean="0"/>
              <a:t>Summary of Economic Projections</a:t>
            </a:r>
            <a:endParaRPr lang="en-US" dirty="0"/>
          </a:p>
        </p:txBody>
      </p:sp>
      <p:sp>
        <p:nvSpPr>
          <p:cNvPr id="16" name="Text Placeholder 5"/>
          <p:cNvSpPr txBox="1">
            <a:spLocks/>
          </p:cNvSpPr>
          <p:nvPr/>
        </p:nvSpPr>
        <p:spPr>
          <a:xfrm>
            <a:off x="397186" y="6073140"/>
            <a:ext cx="8161258" cy="36576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700"/>
              </a:spcBef>
              <a:spcAft>
                <a:spcPts val="0"/>
              </a:spcAft>
              <a:buSzTx/>
              <a:buFont typeface="Arial" pitchFamily="34" charset="0"/>
              <a:buNone/>
              <a:tabLst/>
              <a:defRPr kumimoji="0" sz="1400" b="1" i="0" u="none" strike="noStrike" kern="1200" cap="none" spc="0" normalizeH="0" baseline="0">
                <a:ln>
                  <a:noFill/>
                </a:ln>
                <a:solidFill>
                  <a:schemeClr val="tx2"/>
                </a:solidFill>
                <a:effectLst/>
                <a:uLnTx/>
                <a:uFillTx/>
                <a:latin typeface="Arial"/>
                <a:ea typeface="+mn-ea"/>
                <a:cs typeface="+mn-cs"/>
              </a:defRPr>
            </a:lvl1pPr>
            <a:lvl2pPr marL="350838" marR="0" indent="-166688" algn="l" defTabSz="914400" rtl="0" eaLnBrk="1" fontAlgn="auto" latinLnBrk="0" hangingPunct="1">
              <a:lnSpc>
                <a:spcPct val="100000"/>
              </a:lnSpc>
              <a:spcBef>
                <a:spcPts val="700"/>
              </a:spcBef>
              <a:spcAft>
                <a:spcPts val="0"/>
              </a:spcAft>
              <a:buClr>
                <a:schemeClr val="accent2"/>
              </a:buClr>
              <a:buSzTx/>
              <a:buFont typeface="Wingdings 3" pitchFamily="18" charset="2"/>
              <a:buChar char=""/>
              <a:tabLst/>
              <a:defRPr kumimoji="0" sz="1200" b="0" i="0" u="none" strike="noStrike" kern="1200" cap="none" spc="0" normalizeH="0" baseline="0">
                <a:ln>
                  <a:noFill/>
                </a:ln>
                <a:solidFill>
                  <a:schemeClr val="tx2"/>
                </a:solidFill>
                <a:effectLst/>
                <a:uLnTx/>
                <a:uFillTx/>
                <a:latin typeface="Arial"/>
                <a:ea typeface="+mn-ea"/>
                <a:cs typeface="+mn-cs"/>
              </a:defRPr>
            </a:lvl2pPr>
            <a:lvl3pPr marL="514350" marR="0" indent="-1524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3pPr>
            <a:lvl4pPr marL="714375" marR="0" indent="-17145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4pPr>
            <a:lvl5pPr marL="904875" marR="0" indent="-190500" algn="l" defTabSz="914400" rtl="0" eaLnBrk="1" fontAlgn="auto" latinLnBrk="0" hangingPunct="1">
              <a:lnSpc>
                <a:spcPct val="100000"/>
              </a:lnSpc>
              <a:spcBef>
                <a:spcPts val="700"/>
              </a:spcBef>
              <a:spcAft>
                <a:spcPts val="0"/>
              </a:spcAft>
              <a:buClr>
                <a:schemeClr val="accent2"/>
              </a:buClr>
              <a:buSzTx/>
              <a:buFont typeface="Arial" pitchFamily="34" charset="0"/>
              <a:buChar char="•"/>
              <a:tabLst/>
              <a:defRPr kumimoji="0" sz="1200" b="0" i="0" u="none" strike="noStrike" kern="1200" cap="none" spc="0" normalizeH="0" baseline="0">
                <a:ln>
                  <a:noFill/>
                </a:ln>
                <a:solidFill>
                  <a:schemeClr val="tx2"/>
                </a:solidFill>
                <a:effectLst/>
                <a:uLnTx/>
                <a:uFillTx/>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ja-JP" sz="800" b="0" dirty="0" smtClean="0"/>
              <a:t>Source: Bloomberg, Federal Reserve   Note: Each dot represents the median of the member projections. As of March 31, 2017</a:t>
            </a:r>
            <a:endParaRPr lang="en-US" sz="800" b="0" dirty="0">
              <a:solidFill>
                <a:srgbClr val="4F4E50"/>
              </a:solidFill>
            </a:endParaRPr>
          </a:p>
        </p:txBody>
      </p:sp>
      <p:sp>
        <p:nvSpPr>
          <p:cNvPr id="4" name="Rectangle 3"/>
          <p:cNvSpPr/>
          <p:nvPr/>
        </p:nvSpPr>
        <p:spPr>
          <a:xfrm>
            <a:off x="-57101" y="6209535"/>
            <a:ext cx="1916302" cy="323850"/>
          </a:xfrm>
          <a:prstGeom prst="rect">
            <a:avLst/>
          </a:prstGeom>
          <a:no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endParaRPr lang="en-US" sz="800" i="1" kern="0" dirty="0" smtClean="0">
              <a:solidFill>
                <a:schemeClr val="tx2"/>
              </a:solidFill>
            </a:endParaRPr>
          </a:p>
        </p:txBody>
      </p:sp>
      <p:sp>
        <p:nvSpPr>
          <p:cNvPr id="6" name="Freeform 5"/>
          <p:cNvSpPr/>
          <p:nvPr/>
        </p:nvSpPr>
        <p:spPr>
          <a:xfrm>
            <a:off x="1295400" y="5042967"/>
            <a:ext cx="6944893" cy="786333"/>
          </a:xfrm>
          <a:custGeom>
            <a:avLst/>
            <a:gdLst>
              <a:gd name="connsiteX0" fmla="*/ 0 w 6944893"/>
              <a:gd name="connsiteY0" fmla="*/ 786333 h 786333"/>
              <a:gd name="connsiteX1" fmla="*/ 4907280 w 6944893"/>
              <a:gd name="connsiteY1" fmla="*/ 306273 h 786333"/>
              <a:gd name="connsiteX2" fmla="*/ 6918960 w 6944893"/>
              <a:gd name="connsiteY2" fmla="*/ 1473 h 786333"/>
              <a:gd name="connsiteX3" fmla="*/ 3665220 w 6944893"/>
              <a:gd name="connsiteY3" fmla="*/ 428193 h 786333"/>
            </a:gdLst>
            <a:ahLst/>
            <a:cxnLst>
              <a:cxn ang="0">
                <a:pos x="connsiteX0" y="connsiteY0"/>
              </a:cxn>
              <a:cxn ang="0">
                <a:pos x="connsiteX1" y="connsiteY1"/>
              </a:cxn>
              <a:cxn ang="0">
                <a:pos x="connsiteX2" y="connsiteY2"/>
              </a:cxn>
              <a:cxn ang="0">
                <a:pos x="connsiteX3" y="connsiteY3"/>
              </a:cxn>
            </a:cxnLst>
            <a:rect l="l" t="t" r="r" b="b"/>
            <a:pathLst>
              <a:path w="6944893" h="786333">
                <a:moveTo>
                  <a:pt x="0" y="786333"/>
                </a:moveTo>
                <a:lnTo>
                  <a:pt x="4907280" y="306273"/>
                </a:lnTo>
                <a:cubicBezTo>
                  <a:pt x="6060440" y="175463"/>
                  <a:pt x="7125970" y="-18847"/>
                  <a:pt x="6918960" y="1473"/>
                </a:cubicBezTo>
                <a:cubicBezTo>
                  <a:pt x="6711950" y="21793"/>
                  <a:pt x="3977640" y="341833"/>
                  <a:pt x="3665220" y="428193"/>
                </a:cubicBezTo>
              </a:path>
            </a:pathLst>
          </a:custGeom>
          <a:noFill/>
          <a:ln w="9525" cap="flat" cmpd="sng" algn="ctr">
            <a:noFill/>
            <a:prstDash val="solid"/>
          </a:ln>
          <a:effectLst/>
        </p:spPr>
        <p:txBody>
          <a:bodyPr rtlCol="0" anchor="ctr"/>
          <a:lstStyle/>
          <a:p>
            <a:pPr algn="ctr"/>
            <a:endParaRPr lang="en-US"/>
          </a:p>
        </p:txBody>
      </p:sp>
      <p:sp>
        <p:nvSpPr>
          <p:cNvPr id="5" name="Slide Number Placeholder 4"/>
          <p:cNvSpPr>
            <a:spLocks noGrp="1"/>
          </p:cNvSpPr>
          <p:nvPr>
            <p:ph type="sldNum" sz="quarter" idx="10"/>
          </p:nvPr>
        </p:nvSpPr>
        <p:spPr>
          <a:xfrm>
            <a:off x="7205175" y="6568012"/>
            <a:ext cx="1612900" cy="266700"/>
          </a:xfrm>
        </p:spPr>
        <p:txBody>
          <a:bodyPr/>
          <a:lstStyle/>
          <a:p>
            <a:fld id="{77E04373-6883-464A-8172-72D36D9B720E}" type="slidenum">
              <a:rPr lang="en-US" altLang="en-US" smtClean="0"/>
              <a:pPr/>
              <a:t>9</a:t>
            </a:fld>
            <a:endParaRPr lang="en-US" altLang="en-US" dirty="0"/>
          </a:p>
        </p:txBody>
      </p:sp>
      <p:sp>
        <p:nvSpPr>
          <p:cNvPr id="14" name="Footer Placeholder 3"/>
          <p:cNvSpPr txBox="1">
            <a:spLocks/>
          </p:cNvSpPr>
          <p:nvPr/>
        </p:nvSpPr>
        <p:spPr>
          <a:xfrm>
            <a:off x="1495997" y="6593667"/>
            <a:ext cx="6134100" cy="2197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rgbClr val="4F4E50"/>
                </a:solidFill>
              </a:rPr>
              <a:t>For use with Institutional Investors and </a:t>
            </a:r>
            <a:r>
              <a:rPr lang="en-US" sz="800" dirty="0" smtClean="0">
                <a:solidFill>
                  <a:srgbClr val="4F4E50"/>
                </a:solidFill>
              </a:rPr>
              <a:t>Professional </a:t>
            </a:r>
            <a:r>
              <a:rPr lang="en-US" sz="800" dirty="0">
                <a:solidFill>
                  <a:srgbClr val="4F4E50"/>
                </a:solidFill>
              </a:rPr>
              <a:t>Clients </a:t>
            </a:r>
            <a:r>
              <a:rPr lang="en-US" sz="800" dirty="0" smtClean="0">
                <a:solidFill>
                  <a:srgbClr val="4F4E50"/>
                </a:solidFill>
              </a:rPr>
              <a:t>Only </a:t>
            </a:r>
            <a:r>
              <a:rPr lang="en-US" sz="800" dirty="0">
                <a:solidFill>
                  <a:srgbClr val="4F4E50"/>
                </a:solidFill>
              </a:rPr>
              <a:t>- Proprietary and Confidential</a:t>
            </a:r>
          </a:p>
        </p:txBody>
      </p:sp>
      <p:sp>
        <p:nvSpPr>
          <p:cNvPr id="2" name="Rectangle 1"/>
          <p:cNvSpPr/>
          <p:nvPr/>
        </p:nvSpPr>
        <p:spPr>
          <a:xfrm>
            <a:off x="1495997" y="5042967"/>
            <a:ext cx="264438" cy="656262"/>
          </a:xfrm>
          <a:prstGeom prst="rect">
            <a:avLst/>
          </a:prstGeom>
          <a:solidFill>
            <a:schemeClr val="bg1"/>
          </a:solidFill>
          <a:ln w="9525" cap="flat" cmpd="sng" algn="ctr">
            <a:noFill/>
            <a:prstDash val="solid"/>
          </a:ln>
          <a:effectLst/>
        </p:spPr>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algn="ctr">
              <a:buClr>
                <a:schemeClr val="tx2"/>
              </a:buClr>
              <a:buSzPct val="110000"/>
            </a:pPr>
            <a:endParaRPr lang="en-US" sz="1000" b="1" kern="0">
              <a:solidFill>
                <a:schemeClr val="tx2"/>
              </a:solidFill>
            </a:endParaRPr>
          </a:p>
        </p:txBody>
      </p:sp>
      <p:graphicFrame>
        <p:nvGraphicFramePr>
          <p:cNvPr id="12" name="Chart 11"/>
          <p:cNvGraphicFramePr>
            <a:graphicFrameLocks/>
          </p:cNvGraphicFramePr>
          <p:nvPr>
            <p:extLst/>
          </p:nvPr>
        </p:nvGraphicFramePr>
        <p:xfrm>
          <a:off x="778933" y="1814512"/>
          <a:ext cx="7594599" cy="401478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0" y="0"/>
            <a:ext cx="0" cy="0"/>
          </a:xfrm>
          <a:prstGeom prst="rect">
            <a:avLst/>
          </a:prstGeom>
        </p:spPr>
        <p:txBody>
          <a:bodyPr rtlCol="0" anchor="t">
            <a:noAutofit/>
          </a:bodyPr>
          <a:lstStyle/>
          <a:p>
            <a:pPr algn="l"/>
            <a:endParaRPr lang="en-US" sz="1100"/>
          </a:p>
          <a:p>
            <a:r>
              <a:rPr lang="en-US" sz="100"/>
              <a:t>ADMASTER-STAMP!20170503-151058-416758</a:t>
            </a:r>
          </a:p>
        </p:txBody>
      </p:sp>
      <p:sp>
        <p:nvSpPr>
          <p:cNvPr id="19" name="TextBox 18"/>
          <p:cNvSpPr txBox="1"/>
          <p:nvPr/>
        </p:nvSpPr>
        <p:spPr>
          <a:xfrm>
            <a:off x="7315200" y="6464300"/>
            <a:ext cx="3810000" cy="292177"/>
          </a:xfrm>
          <a:prstGeom prst="rect">
            <a:avLst/>
          </a:prstGeom>
        </p:spPr>
        <p:txBody>
          <a:bodyPr rtlCol="0" anchor="t"/>
          <a:lstStyle/>
          <a:p>
            <a:pPr algn="l"/>
            <a:endParaRPr lang="en-US" sz="1100"/>
          </a:p>
          <a:p>
            <a:r>
              <a:rPr lang="en-US" sz="800" b="0" i="0">
                <a:latin typeface="Times New Roman"/>
              </a:rPr>
              <a:t>20170503-151058-416758</a:t>
            </a:r>
          </a:p>
        </p:txBody>
      </p:sp>
    </p:spTree>
    <p:extLst>
      <p:ext uri="{BB962C8B-B14F-4D97-AF65-F5344CB8AC3E}">
        <p14:creationId xmlns:p14="http://schemas.microsoft.com/office/powerpoint/2010/main" val="18463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pdated Default PPT Template">
  <a:themeElements>
    <a:clrScheme name="BLK 2016">
      <a:dk1>
        <a:srgbClr val="000000"/>
      </a:dk1>
      <a:lt1>
        <a:srgbClr val="FFFFFF"/>
      </a:lt1>
      <a:dk2>
        <a:srgbClr val="4F4E50"/>
      </a:dk2>
      <a:lt2>
        <a:srgbClr val="FFFFFF"/>
      </a:lt2>
      <a:accent1>
        <a:srgbClr val="003594"/>
      </a:accent1>
      <a:accent2>
        <a:srgbClr val="82BC00"/>
      </a:accent2>
      <a:accent3>
        <a:srgbClr val="27AFAF"/>
      </a:accent3>
      <a:accent4>
        <a:srgbClr val="F8971D"/>
      </a:accent4>
      <a:accent5>
        <a:srgbClr val="13B5EA"/>
      </a:accent5>
      <a:accent6>
        <a:srgbClr val="6C207E"/>
      </a:accent6>
      <a:hlink>
        <a:srgbClr val="003594"/>
      </a:hlink>
      <a:folHlink>
        <a:srgbClr val="82BC00"/>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algn="ctr">
          <a:buClr>
            <a:schemeClr val="tx2"/>
          </a:buClr>
          <a:buSzPct val="110000"/>
          <a:defRPr sz="1000" b="1" kern="0">
            <a:solidFill>
              <a:schemeClr val="tx2"/>
            </a:solidFill>
          </a:defRPr>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64592" indent="-164592">
          <a:buClr>
            <a:schemeClr val="tx2"/>
          </a:buClr>
          <a:buSzPct val="110000"/>
          <a:buFont typeface="Arial" panose="020B0604020202020204" pitchFamily="34" charset="0"/>
          <a:buChar char="•"/>
          <a:defRPr sz="1200">
            <a:solidFill>
              <a:schemeClr val="tx2"/>
            </a:solidFill>
          </a:defRPr>
        </a:defPPr>
      </a:lstStyle>
    </a:txDef>
  </a:objectDefaults>
  <a:extraClrSchemeLst/>
  <a:custClrLst>
    <a:custClr name="blank">
      <a:srgbClr val="FFFFFF"/>
    </a:custClr>
    <a:custClr name="blank">
      <a:srgbClr val="FFFFFF"/>
    </a:custClr>
    <a:custClr name="blank">
      <a:srgbClr val="FFFFFF"/>
    </a:custClr>
    <a:custClr name="G1">
      <a:srgbClr val="7F7F7F"/>
    </a:custClr>
    <a:custClr name="661-TINT1">
      <a:srgbClr val="6686BF"/>
    </a:custClr>
    <a:custClr name="376-TINT1">
      <a:srgbClr val="B4D766"/>
    </a:custClr>
    <a:custClr name="7466-TINT1">
      <a:srgbClr val="7DCFCF"/>
    </a:custClr>
    <a:custClr name="144-TINT1">
      <a:srgbClr val="FBC177"/>
    </a:custClr>
    <a:custClr name="298-TINT1">
      <a:srgbClr val="71D3F2"/>
    </a:custClr>
    <a:custClr name="2613-TINT1">
      <a:srgbClr val="A779B2"/>
    </a:custClr>
    <a:custClr name="blank">
      <a:srgbClr val="FFFFFF"/>
    </a:custClr>
    <a:custClr name="blank">
      <a:srgbClr val="FFFFFF"/>
    </a:custClr>
    <a:custClr name="blank">
      <a:srgbClr val="FFFFFF"/>
    </a:custClr>
    <a:custClr name="G2">
      <a:srgbClr val="D9D9D9"/>
    </a:custClr>
    <a:custClr name="661-TINT2">
      <a:srgbClr val="CCD7EA"/>
    </a:custClr>
    <a:custClr name="376-TINT2">
      <a:srgbClr val="E6F2CC"/>
    </a:custClr>
    <a:custClr name="7466-TINT2">
      <a:srgbClr val="D4EFEF"/>
    </a:custClr>
    <a:custClr name="144-TINT2">
      <a:srgbClr val="FEEAD2"/>
    </a:custClr>
    <a:custClr name="298-TINT2">
      <a:srgbClr val="D0F0FB"/>
    </a:custClr>
    <a:custClr name="2613-TINT2">
      <a:srgbClr val="E2D2E5"/>
    </a:custClr>
    <a:custClr name="BLK8-1797">
      <a:srgbClr val="E31B23"/>
    </a:custClr>
    <a:custClr name="IS7-233">
      <a:srgbClr val="C50084"/>
    </a:custClr>
    <a:custClr name="300">
      <a:srgbClr val="0079C1"/>
    </a:custClr>
    <a:custClr name="355">
      <a:srgbClr val="00A94F"/>
    </a:custClr>
    <a:custClr name="3135">
      <a:srgbClr val="117C8E"/>
    </a:custClr>
    <a:custClr name="654">
      <a:srgbClr val="002C5F"/>
    </a:custClr>
    <a:custClr name="115">
      <a:srgbClr val="FCD015"/>
    </a:custClr>
    <a:custClr name="342">
      <a:srgbClr val="006F51"/>
    </a:custClr>
  </a:custClrLst>
  <a:extLst>
    <a:ext uri="{05A4C25C-085E-4340-85A3-A5531E510DB2}">
      <thm15:themeFamily xmlns:thm15="http://schemas.microsoft.com/office/thememl/2012/main" name="blank.potx" id="{3AFADAE7-C05A-49C9-A16C-6F7885471837}" vid="{28DDF0DB-5798-44B5-8B9A-FBC085133859}"/>
    </a:ext>
  </a:extLst>
</a:theme>
</file>

<file path=ppt/theme/theme2.xml><?xml version="1.0" encoding="utf-8"?>
<a:theme xmlns:a="http://schemas.openxmlformats.org/drawingml/2006/main" name="Office Theme">
  <a:themeElements>
    <a:clrScheme name="BLK 2016">
      <a:dk1>
        <a:srgbClr val="000000"/>
      </a:dk1>
      <a:lt1>
        <a:srgbClr val="FFFFFF"/>
      </a:lt1>
      <a:dk2>
        <a:srgbClr val="4F4E50"/>
      </a:dk2>
      <a:lt2>
        <a:srgbClr val="FFFFFF"/>
      </a:lt2>
      <a:accent1>
        <a:srgbClr val="003594"/>
      </a:accent1>
      <a:accent2>
        <a:srgbClr val="82BC00"/>
      </a:accent2>
      <a:accent3>
        <a:srgbClr val="27AFAF"/>
      </a:accent3>
      <a:accent4>
        <a:srgbClr val="F8971D"/>
      </a:accent4>
      <a:accent5>
        <a:srgbClr val="13B5EA"/>
      </a:accent5>
      <a:accent6>
        <a:srgbClr val="6C207E"/>
      </a:accent6>
      <a:hlink>
        <a:srgbClr val="003594"/>
      </a:hlink>
      <a:folHlink>
        <a:srgbClr val="82BC00"/>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algn="ctr">
          <a:buClr>
            <a:schemeClr val="tx2"/>
          </a:buClr>
          <a:buSzPct val="110000"/>
          <a:defRPr sz="1000" b="1" kern="0">
            <a:solidFill>
              <a:schemeClr val="tx2"/>
            </a:solidFill>
          </a:defRPr>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64592" indent="-164592">
          <a:buClr>
            <a:schemeClr val="tx2"/>
          </a:buClr>
          <a:buSzPct val="110000"/>
          <a:buFont typeface="Arial" panose="020B0604020202020204" pitchFamily="34" charset="0"/>
          <a:buChar char="•"/>
          <a:defRPr sz="1200">
            <a:solidFill>
              <a:schemeClr val="tx2"/>
            </a:solidFill>
          </a:defRPr>
        </a:defPPr>
      </a:lstStyle>
    </a:txDef>
  </a:objectDefaults>
  <a:extraClrSchemeLst/>
  <a:custClrLst>
    <a:custClr name="blank">
      <a:srgbClr val="FFFFFF"/>
    </a:custClr>
    <a:custClr name="blank">
      <a:srgbClr val="FFFFFF"/>
    </a:custClr>
    <a:custClr name="blank">
      <a:srgbClr val="FFFFFF"/>
    </a:custClr>
    <a:custClr name="G1">
      <a:srgbClr val="7F7F7F"/>
    </a:custClr>
    <a:custClr name="661-TINT1">
      <a:srgbClr val="6686BF"/>
    </a:custClr>
    <a:custClr name="376-TINT1">
      <a:srgbClr val="B4D766"/>
    </a:custClr>
    <a:custClr name="7466-TINT1">
      <a:srgbClr val="7DCFCF"/>
    </a:custClr>
    <a:custClr name="144-TINT1">
      <a:srgbClr val="FBC177"/>
    </a:custClr>
    <a:custClr name="298-TINT1">
      <a:srgbClr val="71D3F2"/>
    </a:custClr>
    <a:custClr name="2613-TINT1">
      <a:srgbClr val="A779B2"/>
    </a:custClr>
    <a:custClr name="blank">
      <a:srgbClr val="FFFFFF"/>
    </a:custClr>
    <a:custClr name="blank">
      <a:srgbClr val="FFFFFF"/>
    </a:custClr>
    <a:custClr name="blank">
      <a:srgbClr val="FFFFFF"/>
    </a:custClr>
    <a:custClr name="G2">
      <a:srgbClr val="D9D9D9"/>
    </a:custClr>
    <a:custClr name="661-TINT2">
      <a:srgbClr val="CCD7EA"/>
    </a:custClr>
    <a:custClr name="376-TINT2">
      <a:srgbClr val="E6F2CC"/>
    </a:custClr>
    <a:custClr name="7466-TINT2">
      <a:srgbClr val="D4EFEF"/>
    </a:custClr>
    <a:custClr name="144-TINT2">
      <a:srgbClr val="FEEAD2"/>
    </a:custClr>
    <a:custClr name="298-TINT2">
      <a:srgbClr val="D0F0FB"/>
    </a:custClr>
    <a:custClr name="2613-TINT2">
      <a:srgbClr val="E2D2E5"/>
    </a:custClr>
    <a:custClr name="BLK8-1797">
      <a:srgbClr val="E31B23"/>
    </a:custClr>
    <a:custClr name="IS7-233">
      <a:srgbClr val="C50084"/>
    </a:custClr>
    <a:custClr name="300">
      <a:srgbClr val="0079C1"/>
    </a:custClr>
    <a:custClr name="355">
      <a:srgbClr val="00A94F"/>
    </a:custClr>
    <a:custClr name="3135">
      <a:srgbClr val="117C8E"/>
    </a:custClr>
    <a:custClr name="654">
      <a:srgbClr val="002C5F"/>
    </a:custClr>
    <a:custClr name="115">
      <a:srgbClr val="FCD015"/>
    </a:custClr>
    <a:custClr name="342">
      <a:srgbClr val="006F51"/>
    </a:custClr>
  </a:custClrLst>
</a:theme>
</file>

<file path=ppt/theme/theme3.xml><?xml version="1.0" encoding="utf-8"?>
<a:theme xmlns:a="http://schemas.openxmlformats.org/drawingml/2006/main" name="Office Theme">
  <a:themeElements>
    <a:clrScheme name="BLK 2016">
      <a:dk1>
        <a:srgbClr val="000000"/>
      </a:dk1>
      <a:lt1>
        <a:srgbClr val="FFFFFF"/>
      </a:lt1>
      <a:dk2>
        <a:srgbClr val="4F4E50"/>
      </a:dk2>
      <a:lt2>
        <a:srgbClr val="FFFFFF"/>
      </a:lt2>
      <a:accent1>
        <a:srgbClr val="003594"/>
      </a:accent1>
      <a:accent2>
        <a:srgbClr val="82BC00"/>
      </a:accent2>
      <a:accent3>
        <a:srgbClr val="27AFAF"/>
      </a:accent3>
      <a:accent4>
        <a:srgbClr val="F8971D"/>
      </a:accent4>
      <a:accent5>
        <a:srgbClr val="13B5EA"/>
      </a:accent5>
      <a:accent6>
        <a:srgbClr val="6C207E"/>
      </a:accent6>
      <a:hlink>
        <a:srgbClr val="003594"/>
      </a:hlink>
      <a:folHlink>
        <a:srgbClr val="82BC00"/>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ap="flat" cmpd="sng" algn="ctr">
          <a:noFill/>
          <a:prstDash val="solid"/>
        </a:ln>
        <a:effectLst/>
      </a:spPr>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defPPr algn="ctr">
          <a:buClr>
            <a:schemeClr val="tx2"/>
          </a:buClr>
          <a:buSzPct val="110000"/>
          <a:defRPr sz="1000" b="1" kern="0">
            <a:solidFill>
              <a:schemeClr val="tx2"/>
            </a:solidFill>
          </a:defRPr>
        </a:defPPr>
      </a:lstStyle>
    </a:spDef>
    <a:lnDef>
      <a:spPr>
        <a:ln>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64592" indent="-164592">
          <a:buClr>
            <a:schemeClr val="tx2"/>
          </a:buClr>
          <a:buSzPct val="110000"/>
          <a:buFont typeface="Arial" panose="020B0604020202020204" pitchFamily="34" charset="0"/>
          <a:buChar char="•"/>
          <a:defRPr sz="1200">
            <a:solidFill>
              <a:schemeClr val="tx2"/>
            </a:solidFill>
          </a:defRPr>
        </a:defPPr>
      </a:lstStyle>
    </a:txDef>
  </a:objectDefaults>
  <a:extraClrSchemeLst/>
  <a:custClrLst>
    <a:custClr name="blank">
      <a:srgbClr val="FFFFFF"/>
    </a:custClr>
    <a:custClr name="blank">
      <a:srgbClr val="FFFFFF"/>
    </a:custClr>
    <a:custClr name="blank">
      <a:srgbClr val="FFFFFF"/>
    </a:custClr>
    <a:custClr name="G1">
      <a:srgbClr val="7F7F7F"/>
    </a:custClr>
    <a:custClr name="661-TINT1">
      <a:srgbClr val="6686BF"/>
    </a:custClr>
    <a:custClr name="376-TINT1">
      <a:srgbClr val="B4D766"/>
    </a:custClr>
    <a:custClr name="7466-TINT1">
      <a:srgbClr val="7DCFCF"/>
    </a:custClr>
    <a:custClr name="144-TINT1">
      <a:srgbClr val="FBC177"/>
    </a:custClr>
    <a:custClr name="298-TINT1">
      <a:srgbClr val="71D3F2"/>
    </a:custClr>
    <a:custClr name="2613-TINT1">
      <a:srgbClr val="A779B2"/>
    </a:custClr>
    <a:custClr name="blank">
      <a:srgbClr val="FFFFFF"/>
    </a:custClr>
    <a:custClr name="blank">
      <a:srgbClr val="FFFFFF"/>
    </a:custClr>
    <a:custClr name="blank">
      <a:srgbClr val="FFFFFF"/>
    </a:custClr>
    <a:custClr name="G2">
      <a:srgbClr val="D9D9D9"/>
    </a:custClr>
    <a:custClr name="661-TINT2">
      <a:srgbClr val="CCD7EA"/>
    </a:custClr>
    <a:custClr name="376-TINT2">
      <a:srgbClr val="E6F2CC"/>
    </a:custClr>
    <a:custClr name="7466-TINT2">
      <a:srgbClr val="D4EFEF"/>
    </a:custClr>
    <a:custClr name="144-TINT2">
      <a:srgbClr val="FEEAD2"/>
    </a:custClr>
    <a:custClr name="298-TINT2">
      <a:srgbClr val="D0F0FB"/>
    </a:custClr>
    <a:custClr name="2613-TINT2">
      <a:srgbClr val="E2D2E5"/>
    </a:custClr>
    <a:custClr name="BLK8-1797">
      <a:srgbClr val="E31B23"/>
    </a:custClr>
    <a:custClr name="IS7-233">
      <a:srgbClr val="C50084"/>
    </a:custClr>
    <a:custClr name="300">
      <a:srgbClr val="0079C1"/>
    </a:custClr>
    <a:custClr name="355">
      <a:srgbClr val="00A94F"/>
    </a:custClr>
    <a:custClr name="3135">
      <a:srgbClr val="117C8E"/>
    </a:custClr>
    <a:custClr name="654">
      <a:srgbClr val="002C5F"/>
    </a:custClr>
    <a:custClr name="115">
      <a:srgbClr val="FCD015"/>
    </a:custClr>
    <a:custClr name="342">
      <a:srgbClr val="006F51"/>
    </a:custClr>
  </a:custClrLst>
</a:theme>
</file>

<file path=ppt/theme/themeOverride1.xml><?xml version="1.0" encoding="utf-8"?>
<a:themeOverride xmlns:a="http://schemas.openxmlformats.org/drawingml/2006/main">
  <a:clrScheme name="BlackRock Colour Wheel">
    <a:dk1>
      <a:srgbClr val="000000"/>
    </a:dk1>
    <a:lt1>
      <a:srgbClr val="FFFFFF"/>
    </a:lt1>
    <a:dk2>
      <a:srgbClr val="4F4E50"/>
    </a:dk2>
    <a:lt2>
      <a:srgbClr val="FFFFFF"/>
    </a:lt2>
    <a:accent1>
      <a:srgbClr val="009A3D"/>
    </a:accent1>
    <a:accent2>
      <a:srgbClr val="0079C1"/>
    </a:accent2>
    <a:accent3>
      <a:srgbClr val="6C207E"/>
    </a:accent3>
    <a:accent4>
      <a:srgbClr val="E31B23"/>
    </a:accent4>
    <a:accent5>
      <a:srgbClr val="F8971D"/>
    </a:accent5>
    <a:accent6>
      <a:srgbClr val="FFD200"/>
    </a:accent6>
    <a:hlink>
      <a:srgbClr val="0079C1"/>
    </a:hlink>
    <a:folHlink>
      <a:srgbClr val="009A3D"/>
    </a:folHlink>
  </a:clrScheme>
  <a:fontScheme name="BlackR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999</TotalTime>
  <Words>2511</Words>
  <Application>Microsoft Office PowerPoint</Application>
  <PresentationFormat>On-screen Show (4:3)</PresentationFormat>
  <Paragraphs>281</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Tahoma</vt:lpstr>
      <vt:lpstr>Times New Roman</vt:lpstr>
      <vt:lpstr>Trebuchet MS</vt:lpstr>
      <vt:lpstr>Wingdings</vt:lpstr>
      <vt:lpstr>Wingdings 3</vt:lpstr>
      <vt:lpstr>Updated Default PPT Template</vt:lpstr>
      <vt:lpstr>Global Cash Implications:  What’s next for Corporate Treasury Personnel</vt:lpstr>
      <vt:lpstr>Challenges Corporate Treasurers are facing</vt:lpstr>
      <vt:lpstr>Current conversations</vt:lpstr>
      <vt:lpstr>Summary of Changes</vt:lpstr>
      <vt:lpstr>Institutional Money Market Fund Assets      </vt:lpstr>
      <vt:lpstr>Major Movement in Prime Weighted Average Maturities</vt:lpstr>
      <vt:lpstr>Historical Mark to Market Net Asset Values</vt:lpstr>
      <vt:lpstr>European MMF Reform | Summary of Structural changes</vt:lpstr>
      <vt:lpstr>PowerPoint Presentation</vt:lpstr>
      <vt:lpstr>Supply of Money Market Instruments   </vt:lpstr>
      <vt:lpstr>A meaningful IPS: Balancing flexibility and risk tolerance</vt:lpstr>
      <vt:lpstr>Conclusion and suggestions for best practices</vt:lpstr>
      <vt:lpstr>Important Notes</vt:lpstr>
      <vt:lpstr>Important Notes</vt:lpstr>
    </vt:vector>
  </TitlesOfParts>
  <Company>BlackRock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(26pt bold)</dc:title>
  <dc:creator>Gately, Jennifer</dc:creator>
  <cp:lastModifiedBy>Fitzgerald, Kevin</cp:lastModifiedBy>
  <cp:revision>94</cp:revision>
  <cp:lastPrinted>2017-01-31T21:45:26Z</cp:lastPrinted>
  <dcterms:created xsi:type="dcterms:W3CDTF">2017-01-24T18:37:41Z</dcterms:created>
  <dcterms:modified xsi:type="dcterms:W3CDTF">2017-05-04T11:20:34Z</dcterms:modified>
</cp:coreProperties>
</file>