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3.xml" ContentType="application/vnd.openxmlformats-officedocument.them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8" r:id="rId2"/>
    <p:sldMasterId id="2147483701" r:id="rId3"/>
    <p:sldMasterId id="2147483759" r:id="rId4"/>
  </p:sldMasterIdLst>
  <p:notesMasterIdLst>
    <p:notesMasterId r:id="rId11"/>
  </p:notesMasterIdLst>
  <p:sldIdLst>
    <p:sldId id="269" r:id="rId5"/>
    <p:sldId id="266" r:id="rId6"/>
    <p:sldId id="267" r:id="rId7"/>
    <p:sldId id="265" r:id="rId8"/>
    <p:sldId id="270"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59" autoAdjust="0"/>
  </p:normalViewPr>
  <p:slideViewPr>
    <p:cSldViewPr snapToGrid="0" snapToObjects="1">
      <p:cViewPr varScale="1">
        <p:scale>
          <a:sx n="66" d="100"/>
          <a:sy n="66" d="100"/>
        </p:scale>
        <p:origin x="-1416" y="-96"/>
      </p:cViewPr>
      <p:guideLst>
        <p:guide orient="horz" pos="2293"/>
        <p:guide pos="36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EE877A-08F6-4BE9-9220-858B00B3D08A}" type="datetimeFigureOut">
              <a:rPr lang="en-US" smtClean="0"/>
              <a:t>4/25/2017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194EE3-2518-4297-A7CE-987957B58DA3}" type="slidenum">
              <a:rPr lang="en-US" smtClean="0"/>
              <a:t>‹#›</a:t>
            </a:fld>
            <a:endParaRPr lang="en-US"/>
          </a:p>
        </p:txBody>
      </p:sp>
    </p:spTree>
    <p:extLst>
      <p:ext uri="{BB962C8B-B14F-4D97-AF65-F5344CB8AC3E}">
        <p14:creationId xmlns:p14="http://schemas.microsoft.com/office/powerpoint/2010/main" val="243165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4039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6.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7.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5.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7.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8.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2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0.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2.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3.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5.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6.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7.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3.xml"/><Relationship Id="rId1" Type="http://schemas.openxmlformats.org/officeDocument/2006/relationships/tags" Target="../tags/tag3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jpg"/><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jpg"/><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g"/><Relationship Id="rId1" Type="http://schemas.openxmlformats.org/officeDocument/2006/relationships/slideMaster" Target="../slideMasters/slideMaster4.xml"/><Relationship Id="rId4" Type="http://schemas.openxmlformats.org/officeDocument/2006/relationships/image" Target="../media/image4.emf"/></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254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015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5941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Turquoise" preserve="1" userDrawn="1">
  <p:cSld name="Title Turquoise">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8" name="Date Placeholder 3"/>
          <p:cNvSpPr>
            <a:spLocks noGrp="1"/>
          </p:cNvSpPr>
          <p:nvPr>
            <p:ph type="dt" sz="half" idx="13"/>
          </p:nvPr>
        </p:nvSpPr>
        <p:spPr>
          <a:xfrm>
            <a:off x="6948488" y="198438"/>
            <a:ext cx="1738312" cy="179387"/>
          </a:xfrm>
        </p:spPr>
        <p:txBody>
          <a:bodyPr anchor="ctr"/>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1679880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Orange" preserve="1" userDrawn="1">
  <p:cSld name="Title Orange">
    <p:bg>
      <p:bgPr>
        <a:solidFill>
          <a:schemeClr val="accent2"/>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2944669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Purple" preserve="1" userDrawn="1">
  <p:cSld name="Title Purple">
    <p:bg>
      <p:bgPr>
        <a:solidFill>
          <a:srgbClr val="6E27C5"/>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916313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Yellow" preserve="1" userDrawn="1">
  <p:cSld name="Title Yellow">
    <p:bg>
      <p:bgPr>
        <a:solidFill>
          <a:srgbClr val="FFB617"/>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1497412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Title Magenta" preserve="1" userDrawn="1">
  <p:cSld name="Title Magenta">
    <p:bg>
      <p:bgPr>
        <a:solidFill>
          <a:srgbClr val="FF0198"/>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4177096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Title Dark Blue" preserve="1" userDrawn="1">
  <p:cSld name="Title Dark Blue">
    <p:bg>
      <p:bgPr>
        <a:solidFill>
          <a:srgbClr val="150F96"/>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2295387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itle Red" preserve="1" userDrawn="1">
  <p:cSld name="Title Red">
    <p:bg>
      <p:bgPr>
        <a:solidFill>
          <a:srgbClr val="F1352B"/>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3499727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Title Light Gray" preserve="1" userDrawn="1">
  <p:cSld name="Title Light Gray">
    <p:bg>
      <p:bgPr>
        <a:solidFill>
          <a:srgbClr val="AFAFAF"/>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1"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86632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9633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Title Green" preserve="1" userDrawn="1">
  <p:cSld name="Title Green">
    <p:bg>
      <p:bgPr>
        <a:solidFill>
          <a:srgbClr val="7ACB00"/>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1"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6318178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6"/>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5" name="Footer Placeholder 7"/>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6" name="Slide Number Placeholder 8"/>
          <p:cNvSpPr>
            <a:spLocks noGrp="1"/>
          </p:cNvSpPr>
          <p:nvPr>
            <p:ph type="sldNum" sz="quarter" idx="12"/>
          </p:nvPr>
        </p:nvSpPr>
        <p:spPr/>
        <p:txBody>
          <a:bodyPr/>
          <a:lstStyle>
            <a:lvl1pPr>
              <a:defRPr/>
            </a:lvl1pPr>
          </a:lstStyle>
          <a:p>
            <a:pPr>
              <a:defRPr/>
            </a:pPr>
            <a:fld id="{863D4799-7BE4-4953-948D-7E6464317C7F}"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2336088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68313" y="1772817"/>
            <a:ext cx="3959225"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16462" y="1772816"/>
            <a:ext cx="3959225"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8"/>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6" name="Footer Placeholder 9"/>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7" name="Slide Number Placeholder 10"/>
          <p:cNvSpPr>
            <a:spLocks noGrp="1"/>
          </p:cNvSpPr>
          <p:nvPr>
            <p:ph type="sldNum" sz="quarter" idx="12"/>
          </p:nvPr>
        </p:nvSpPr>
        <p:spPr/>
        <p:txBody>
          <a:bodyPr/>
          <a:lstStyle>
            <a:lvl1pPr>
              <a:defRPr/>
            </a:lvl1pPr>
          </a:lstStyle>
          <a:p>
            <a:pPr>
              <a:defRPr/>
            </a:pPr>
            <a:fld id="{5CC0573B-5EC0-44B3-A644-13031E7797A5}"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246996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hree Content"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68314" y="1773240"/>
            <a:ext cx="2520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012160" y="1773239"/>
            <a:ext cx="267464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Content Placeholder 3"/>
          <p:cNvSpPr>
            <a:spLocks noGrp="1"/>
          </p:cNvSpPr>
          <p:nvPr>
            <p:ph sz="half" idx="13"/>
          </p:nvPr>
        </p:nvSpPr>
        <p:spPr>
          <a:xfrm>
            <a:off x="3240237" y="1773239"/>
            <a:ext cx="2520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Date Placeholder 8"/>
          <p:cNvSpPr>
            <a:spLocks noGrp="1"/>
          </p:cNvSpPr>
          <p:nvPr>
            <p:ph type="dt" sz="half" idx="14"/>
          </p:nvPr>
        </p:nvSpPr>
        <p:spPr/>
        <p:txBody>
          <a:bodyPr/>
          <a:lstStyle>
            <a:lvl1pPr>
              <a:defRPr/>
            </a:lvl1pPr>
          </a:lstStyle>
          <a:p>
            <a:pPr>
              <a:defRPr/>
            </a:pPr>
            <a:r>
              <a:rPr lang="en-GB">
                <a:solidFill>
                  <a:prstClr val="black"/>
                </a:solidFill>
              </a:rPr>
              <a:t>Month XX, 2016</a:t>
            </a:r>
          </a:p>
        </p:txBody>
      </p:sp>
      <p:sp>
        <p:nvSpPr>
          <p:cNvPr id="7" name="Footer Placeholder 9"/>
          <p:cNvSpPr>
            <a:spLocks noGrp="1"/>
          </p:cNvSpPr>
          <p:nvPr>
            <p:ph type="ftr" sz="quarter" idx="15"/>
          </p:nvPr>
        </p:nvSpPr>
        <p:spPr/>
        <p:txBody>
          <a:bodyPr/>
          <a:lstStyle>
            <a:lvl1pPr>
              <a:defRPr/>
            </a:lvl1pPr>
          </a:lstStyle>
          <a:p>
            <a:pPr>
              <a:defRPr/>
            </a:pPr>
            <a:r>
              <a:rPr lang="en-GB">
                <a:solidFill>
                  <a:prstClr val="black"/>
                </a:solidFill>
              </a:rPr>
              <a:t>This is the slide footer</a:t>
            </a:r>
          </a:p>
        </p:txBody>
      </p:sp>
      <p:sp>
        <p:nvSpPr>
          <p:cNvPr id="8" name="Slide Number Placeholder 10"/>
          <p:cNvSpPr>
            <a:spLocks noGrp="1"/>
          </p:cNvSpPr>
          <p:nvPr>
            <p:ph type="sldNum" sz="quarter" idx="16"/>
          </p:nvPr>
        </p:nvSpPr>
        <p:spPr/>
        <p:txBody>
          <a:bodyPr/>
          <a:lstStyle>
            <a:lvl1pPr>
              <a:defRPr/>
            </a:lvl1pPr>
          </a:lstStyle>
          <a:p>
            <a:pPr>
              <a:defRPr/>
            </a:pPr>
            <a:fld id="{8552A879-ACF9-41B9-8B25-50BAC2F7D6A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3918459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Date Placeholder 5"/>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4" name="Footer Placeholder 6"/>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5" name="Slide Number Placeholder 7"/>
          <p:cNvSpPr>
            <a:spLocks noGrp="1"/>
          </p:cNvSpPr>
          <p:nvPr>
            <p:ph type="sldNum" sz="quarter" idx="12"/>
          </p:nvPr>
        </p:nvSpPr>
        <p:spPr/>
        <p:txBody>
          <a:bodyPr/>
          <a:lstStyle>
            <a:lvl1pPr>
              <a:defRPr/>
            </a:lvl1pPr>
          </a:lstStyle>
          <a:p>
            <a:pPr>
              <a:defRPr/>
            </a:pPr>
            <a:fld id="{03EDA483-E54B-4E73-9A4C-AA94DDF503E0}"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7478650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3" name="Footer Placeholder 5"/>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4" name="Slide Number Placeholder 6"/>
          <p:cNvSpPr>
            <a:spLocks noGrp="1"/>
          </p:cNvSpPr>
          <p:nvPr>
            <p:ph type="sldNum" sz="quarter" idx="12"/>
          </p:nvPr>
        </p:nvSpPr>
        <p:spPr/>
        <p:txBody>
          <a:bodyPr/>
          <a:lstStyle>
            <a:lvl1pPr>
              <a:defRPr/>
            </a:lvl1pPr>
          </a:lstStyle>
          <a:p>
            <a:pPr>
              <a:defRPr/>
            </a:pPr>
            <a:fld id="{21DAE357-838B-4EC6-9B7F-C2F68FD73DC9}"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6931335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Quote Turquoise" preserve="1" userDrawn="1">
  <p:cSld name="Quote Turquoise">
    <p:bg>
      <p:bgPr>
        <a:solidFill>
          <a:schemeClr val="accent1"/>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C7A19DAF-F7A3-4BF0-B9E8-F378DA14461C}"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2716576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Quote Orange" preserve="1" userDrawn="1">
  <p:cSld name="Quote Orange">
    <p:bg>
      <p:bgPr>
        <a:solidFill>
          <a:schemeClr val="accent2"/>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8E09E0D4-3DA1-414F-BFE5-AA36123A33AD}"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7153999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Quote Purple" preserve="1" userDrawn="1">
  <p:cSld name="Quote Purple">
    <p:bg>
      <p:bgPr>
        <a:solidFill>
          <a:srgbClr val="6E27C5"/>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30C2A945-B13B-4AD2-9F6A-FD2DDE539807}"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23690301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Quote Yellow" preserve="1" userDrawn="1">
  <p:cSld name="Quote Yellow">
    <p:bg>
      <p:bgPr>
        <a:solidFill>
          <a:srgbClr val="FFB617"/>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EA5E91DB-CE18-40DA-8DB9-A8596E41E47C}"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51839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09422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Quote Magenta" preserve="1" userDrawn="1">
  <p:cSld name="Quote Magenta">
    <p:bg>
      <p:bgPr>
        <a:solidFill>
          <a:srgbClr val="FF0198"/>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1D74A101-4DC1-46DA-8DC3-BB661E800C5E}"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7733405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Quote Dark Blue" preserve="1" userDrawn="1">
  <p:cSld name="Quote Dark Blue">
    <p:bg>
      <p:bgPr>
        <a:solidFill>
          <a:srgbClr val="150F96"/>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3D042905-C78F-4ECF-B6A3-A8AA5DCC2BED}"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7242445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Quote Red" preserve="1" userDrawn="1">
  <p:cSld name="Quote Red">
    <p:bg>
      <p:bgPr>
        <a:solidFill>
          <a:srgbClr val="F1352B"/>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A372C1EA-0EED-4B69-8185-E0EA82F4B492}"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8595085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Quote Light Grey" preserve="1" userDrawn="1">
  <p:cSld name="Quote Light Grey">
    <p:bg>
      <p:bgPr>
        <a:solidFill>
          <a:srgbClr val="AFAFAF"/>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7682A01B-B0E2-437F-9874-3F9C8926B00A}"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7844821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matchingName="Quote Green" preserve="1" userDrawn="1">
  <p:cSld name="Quote Green">
    <p:bg>
      <p:bgPr>
        <a:solidFill>
          <a:srgbClr val="7ACB00"/>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B1AB5B00-E66D-4A8C-BA61-B46472D3FF92}"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5371717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matchingName="Closing Slide Turquoise" type="blank" preserve="1">
  <p:cSld name="Closing Slide Turquoise">
    <p:bg>
      <p:bgPr>
        <a:solidFill>
          <a:schemeClr val="accent1"/>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2286911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matchingName="Closing Slide Orange" type="blank" preserve="1">
  <p:cSld name="Closing Slide Orange">
    <p:bg>
      <p:bgPr>
        <a:solidFill>
          <a:schemeClr val="accent2"/>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7061743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matchingName="Closing Slide Purple" type="blank" preserve="1">
  <p:cSld name="Closing Slide Purple">
    <p:bg>
      <p:bgPr>
        <a:solidFill>
          <a:srgbClr val="6E27C5"/>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27109499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matchingName="Closing Slide Yellow" type="blank" preserve="1">
  <p:cSld name="Closing Slide Yellow">
    <p:bg>
      <p:bgPr>
        <a:solidFill>
          <a:srgbClr val="FFB617"/>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4860108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matchingName="Closing Slide Magenta" type="blank" preserve="1">
  <p:cSld name="Closing Slide Magenta">
    <p:bg>
      <p:bgPr>
        <a:solidFill>
          <a:srgbClr val="FF0198"/>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389814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14291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matchingName="Closing Slide Dark Blue" type="blank" preserve="1">
  <p:cSld name="Closing Slide Dark Blue">
    <p:bg>
      <p:bgPr>
        <a:solidFill>
          <a:srgbClr val="150F96"/>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25481243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matchingName="Closing Slide Red" type="blank" preserve="1">
  <p:cSld name="Closing Slide Red">
    <p:bg>
      <p:bgPr>
        <a:solidFill>
          <a:srgbClr val="F1352B"/>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9681599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matchingName="Closing Slide Light Grey" type="blank" preserve="1">
  <p:cSld name="Closing Slide Light Grey">
    <p:bg>
      <p:bgPr>
        <a:solidFill>
          <a:srgbClr val="AFAFAF"/>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30894744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matchingName="Closing Slide Green" type="blank" preserve="1">
  <p:cSld name="Closing Slide Green">
    <p:bg>
      <p:bgPr>
        <a:solidFill>
          <a:srgbClr val="7ACB00"/>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162646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matchingName="Title Turquoise" preserve="1" userDrawn="1">
  <p:cSld name="Title Turquoise">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8" name="Date Placeholder 3"/>
          <p:cNvSpPr>
            <a:spLocks noGrp="1"/>
          </p:cNvSpPr>
          <p:nvPr>
            <p:ph type="dt" sz="half" idx="13"/>
          </p:nvPr>
        </p:nvSpPr>
        <p:spPr>
          <a:xfrm>
            <a:off x="6948488" y="198438"/>
            <a:ext cx="1738312" cy="179387"/>
          </a:xfrm>
        </p:spPr>
        <p:txBody>
          <a:bodyPr anchor="ctr"/>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9546237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Title Orange" preserve="1" userDrawn="1">
  <p:cSld name="Title Orange">
    <p:bg>
      <p:bgPr>
        <a:solidFill>
          <a:schemeClr val="accent2"/>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26234477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matchingName="Title Purple" preserve="1" userDrawn="1">
  <p:cSld name="Title Purple">
    <p:bg>
      <p:bgPr>
        <a:solidFill>
          <a:srgbClr val="6E27C5"/>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103605796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matchingName="Title Yellow" preserve="1" userDrawn="1">
  <p:cSld name="Title Yellow">
    <p:bg>
      <p:bgPr>
        <a:solidFill>
          <a:srgbClr val="FFB617"/>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34007323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Title Magenta" preserve="1" userDrawn="1">
  <p:cSld name="Title Magenta">
    <p:bg>
      <p:bgPr>
        <a:solidFill>
          <a:srgbClr val="FF0198"/>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2250670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matchingName="Title Dark Blue" preserve="1" userDrawn="1">
  <p:cSld name="Title Dark Blue">
    <p:bg>
      <p:bgPr>
        <a:solidFill>
          <a:srgbClr val="150F96"/>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192445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7897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matchingName="Title Red" preserve="1" userDrawn="1">
  <p:cSld name="Title Red">
    <p:bg>
      <p:bgPr>
        <a:solidFill>
          <a:srgbClr val="F1352B"/>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8"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1998138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Title Light Gray" preserve="1" userDrawn="1">
  <p:cSld name="Title Light Gray">
    <p:bg>
      <p:bgPr>
        <a:solidFill>
          <a:srgbClr val="AFAFAF"/>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1"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3031774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Title Green" preserve="1" userDrawn="1">
  <p:cSld name="Title Green">
    <p:bg>
      <p:bgPr>
        <a:solidFill>
          <a:srgbClr val="7ACB00"/>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3455988"/>
            <a:ext cx="15303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2964" y="1084888"/>
            <a:ext cx="5583836" cy="2615592"/>
          </a:xfrm>
        </p:spPr>
        <p:txBody>
          <a:bodyPr>
            <a:normAutofit/>
          </a:bodyPr>
          <a:lstStyle>
            <a:lvl1pPr algn="l">
              <a:lnSpc>
                <a:spcPts val="4500"/>
              </a:lnSpc>
              <a:defRPr sz="4000" spc="20" baseline="0">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3102964" y="3838563"/>
            <a:ext cx="5590069"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1" name="Text Placeholder 5"/>
          <p:cNvSpPr>
            <a:spLocks noGrp="1"/>
          </p:cNvSpPr>
          <p:nvPr>
            <p:ph type="body" sz="quarter" idx="12"/>
          </p:nvPr>
        </p:nvSpPr>
        <p:spPr>
          <a:xfrm>
            <a:off x="3103970" y="198164"/>
            <a:ext cx="3844294" cy="180000"/>
          </a:xfrm>
        </p:spPr>
        <p:txBody>
          <a:bodyPr anchor="ctr">
            <a:noAutofit/>
          </a:bodyPr>
          <a:lstStyle>
            <a:lvl1pPr marL="0" indent="0">
              <a:buNone/>
              <a:defRPr sz="1000">
                <a:solidFill>
                  <a:schemeClr val="bg1"/>
                </a:solidFill>
              </a:defRPr>
            </a:lvl1pPr>
          </a:lstStyle>
          <a:p>
            <a:pPr lvl="0"/>
            <a:r>
              <a:rPr lang="en-US" smtClean="0"/>
              <a:t>Click to edit Master text styles</a:t>
            </a:r>
          </a:p>
        </p:txBody>
      </p:sp>
      <p:sp>
        <p:nvSpPr>
          <p:cNvPr id="7" name="Date Placeholder 3"/>
          <p:cNvSpPr>
            <a:spLocks noGrp="1"/>
          </p:cNvSpPr>
          <p:nvPr>
            <p:ph type="dt" sz="half" idx="13"/>
          </p:nvPr>
        </p:nvSpPr>
        <p:spPr>
          <a:xfrm>
            <a:off x="6948488" y="198438"/>
            <a:ext cx="1738312" cy="179387"/>
          </a:xfrm>
        </p:spPr>
        <p:txBody>
          <a:bodyPr anchor="ctr" anchorCtr="0"/>
          <a:lstStyle>
            <a:lvl1pPr algn="r">
              <a:defRPr sz="1000">
                <a:solidFill>
                  <a:schemeClr val="bg1"/>
                </a:solidFill>
              </a:defRPr>
            </a:lvl1pPr>
          </a:lstStyle>
          <a:p>
            <a:pPr>
              <a:defRPr/>
            </a:pPr>
            <a:r>
              <a:rPr lang="en-GB">
                <a:solidFill>
                  <a:prstClr val="white"/>
                </a:solidFill>
              </a:rPr>
              <a:t>Month XX, 2016</a:t>
            </a:r>
          </a:p>
        </p:txBody>
      </p:sp>
    </p:spTree>
    <p:extLst>
      <p:ext uri="{BB962C8B-B14F-4D97-AF65-F5344CB8AC3E}">
        <p14:creationId xmlns:p14="http://schemas.microsoft.com/office/powerpoint/2010/main" val="260721571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and Content"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6"/>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5" name="Footer Placeholder 7"/>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6" name="Slide Number Placeholder 8"/>
          <p:cNvSpPr>
            <a:spLocks noGrp="1"/>
          </p:cNvSpPr>
          <p:nvPr>
            <p:ph type="sldNum" sz="quarter" idx="12"/>
          </p:nvPr>
        </p:nvSpPr>
        <p:spPr/>
        <p:txBody>
          <a:bodyPr/>
          <a:lstStyle>
            <a:lvl1pPr>
              <a:defRPr/>
            </a:lvl1pPr>
          </a:lstStyle>
          <a:p>
            <a:pPr>
              <a:defRPr/>
            </a:pPr>
            <a:fld id="{863D4799-7BE4-4953-948D-7E6464317C7F}"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4389259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68313" y="1772817"/>
            <a:ext cx="3959225"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16462" y="1772816"/>
            <a:ext cx="3959225"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8"/>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6" name="Footer Placeholder 9"/>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7" name="Slide Number Placeholder 10"/>
          <p:cNvSpPr>
            <a:spLocks noGrp="1"/>
          </p:cNvSpPr>
          <p:nvPr>
            <p:ph type="sldNum" sz="quarter" idx="12"/>
          </p:nvPr>
        </p:nvSpPr>
        <p:spPr/>
        <p:txBody>
          <a:bodyPr/>
          <a:lstStyle>
            <a:lvl1pPr>
              <a:defRPr/>
            </a:lvl1pPr>
          </a:lstStyle>
          <a:p>
            <a:pPr>
              <a:defRPr/>
            </a:pPr>
            <a:fld id="{5CC0573B-5EC0-44B3-A644-13031E7797A5}"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9244378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hree Content"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68314" y="1773240"/>
            <a:ext cx="2520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012160" y="1773239"/>
            <a:ext cx="267464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Content Placeholder 3"/>
          <p:cNvSpPr>
            <a:spLocks noGrp="1"/>
          </p:cNvSpPr>
          <p:nvPr>
            <p:ph sz="half" idx="13"/>
          </p:nvPr>
        </p:nvSpPr>
        <p:spPr>
          <a:xfrm>
            <a:off x="3240237" y="1773239"/>
            <a:ext cx="2520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Date Placeholder 8"/>
          <p:cNvSpPr>
            <a:spLocks noGrp="1"/>
          </p:cNvSpPr>
          <p:nvPr>
            <p:ph type="dt" sz="half" idx="14"/>
          </p:nvPr>
        </p:nvSpPr>
        <p:spPr/>
        <p:txBody>
          <a:bodyPr/>
          <a:lstStyle>
            <a:lvl1pPr>
              <a:defRPr/>
            </a:lvl1pPr>
          </a:lstStyle>
          <a:p>
            <a:pPr>
              <a:defRPr/>
            </a:pPr>
            <a:r>
              <a:rPr lang="en-GB">
                <a:solidFill>
                  <a:prstClr val="black"/>
                </a:solidFill>
              </a:rPr>
              <a:t>Month XX, 2016</a:t>
            </a:r>
          </a:p>
        </p:txBody>
      </p:sp>
      <p:sp>
        <p:nvSpPr>
          <p:cNvPr id="7" name="Footer Placeholder 9"/>
          <p:cNvSpPr>
            <a:spLocks noGrp="1"/>
          </p:cNvSpPr>
          <p:nvPr>
            <p:ph type="ftr" sz="quarter" idx="15"/>
          </p:nvPr>
        </p:nvSpPr>
        <p:spPr/>
        <p:txBody>
          <a:bodyPr/>
          <a:lstStyle>
            <a:lvl1pPr>
              <a:defRPr/>
            </a:lvl1pPr>
          </a:lstStyle>
          <a:p>
            <a:pPr>
              <a:defRPr/>
            </a:pPr>
            <a:r>
              <a:rPr lang="en-GB">
                <a:solidFill>
                  <a:prstClr val="black"/>
                </a:solidFill>
              </a:rPr>
              <a:t>This is the slide footer</a:t>
            </a:r>
          </a:p>
        </p:txBody>
      </p:sp>
      <p:sp>
        <p:nvSpPr>
          <p:cNvPr id="8" name="Slide Number Placeholder 10"/>
          <p:cNvSpPr>
            <a:spLocks noGrp="1"/>
          </p:cNvSpPr>
          <p:nvPr>
            <p:ph type="sldNum" sz="quarter" idx="16"/>
          </p:nvPr>
        </p:nvSpPr>
        <p:spPr/>
        <p:txBody>
          <a:bodyPr/>
          <a:lstStyle>
            <a:lvl1pPr>
              <a:defRPr/>
            </a:lvl1pPr>
          </a:lstStyle>
          <a:p>
            <a:pPr>
              <a:defRPr/>
            </a:pPr>
            <a:fld id="{8552A879-ACF9-41B9-8B25-50BAC2F7D6A3}"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37437330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Date Placeholder 5"/>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4" name="Footer Placeholder 6"/>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5" name="Slide Number Placeholder 7"/>
          <p:cNvSpPr>
            <a:spLocks noGrp="1"/>
          </p:cNvSpPr>
          <p:nvPr>
            <p:ph type="sldNum" sz="quarter" idx="12"/>
          </p:nvPr>
        </p:nvSpPr>
        <p:spPr/>
        <p:txBody>
          <a:bodyPr/>
          <a:lstStyle>
            <a:lvl1pPr>
              <a:defRPr/>
            </a:lvl1pPr>
          </a:lstStyle>
          <a:p>
            <a:pPr>
              <a:defRPr/>
            </a:pPr>
            <a:fld id="{03EDA483-E54B-4E73-9A4C-AA94DDF503E0}"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271374473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a:defRPr/>
            </a:lvl1pPr>
          </a:lstStyle>
          <a:p>
            <a:pPr>
              <a:defRPr/>
            </a:pPr>
            <a:r>
              <a:rPr lang="en-GB">
                <a:solidFill>
                  <a:prstClr val="black"/>
                </a:solidFill>
              </a:rPr>
              <a:t>Month XX, 2016</a:t>
            </a:r>
          </a:p>
        </p:txBody>
      </p:sp>
      <p:sp>
        <p:nvSpPr>
          <p:cNvPr id="3" name="Footer Placeholder 5"/>
          <p:cNvSpPr>
            <a:spLocks noGrp="1"/>
          </p:cNvSpPr>
          <p:nvPr>
            <p:ph type="ftr" sz="quarter" idx="11"/>
          </p:nvPr>
        </p:nvSpPr>
        <p:spPr/>
        <p:txBody>
          <a:bodyPr/>
          <a:lstStyle>
            <a:lvl1pPr>
              <a:defRPr/>
            </a:lvl1pPr>
          </a:lstStyle>
          <a:p>
            <a:pPr>
              <a:defRPr/>
            </a:pPr>
            <a:r>
              <a:rPr lang="en-GB">
                <a:solidFill>
                  <a:prstClr val="black"/>
                </a:solidFill>
              </a:rPr>
              <a:t>This is the slide footer</a:t>
            </a:r>
          </a:p>
        </p:txBody>
      </p:sp>
      <p:sp>
        <p:nvSpPr>
          <p:cNvPr id="4" name="Slide Number Placeholder 6"/>
          <p:cNvSpPr>
            <a:spLocks noGrp="1"/>
          </p:cNvSpPr>
          <p:nvPr>
            <p:ph type="sldNum" sz="quarter" idx="12"/>
          </p:nvPr>
        </p:nvSpPr>
        <p:spPr/>
        <p:txBody>
          <a:bodyPr/>
          <a:lstStyle>
            <a:lvl1pPr>
              <a:defRPr/>
            </a:lvl1pPr>
          </a:lstStyle>
          <a:p>
            <a:pPr>
              <a:defRPr/>
            </a:pPr>
            <a:fld id="{21DAE357-838B-4EC6-9B7F-C2F68FD73DC9}"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7939466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matchingName="Quote Turquoise" preserve="1" userDrawn="1">
  <p:cSld name="Quote Turquoise">
    <p:bg>
      <p:bgPr>
        <a:solidFill>
          <a:schemeClr val="accent1"/>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C7A19DAF-F7A3-4BF0-B9E8-F378DA14461C}"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6811859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matchingName="Quote Orange" preserve="1" userDrawn="1">
  <p:cSld name="Quote Orange">
    <p:bg>
      <p:bgPr>
        <a:solidFill>
          <a:schemeClr val="accent2"/>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8E09E0D4-3DA1-414F-BFE5-AA36123A33AD}"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243625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256013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matchingName="Quote Purple" preserve="1" userDrawn="1">
  <p:cSld name="Quote Purple">
    <p:bg>
      <p:bgPr>
        <a:solidFill>
          <a:srgbClr val="6E27C5"/>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30C2A945-B13B-4AD2-9F6A-FD2DDE539807}"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6302385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matchingName="Quote Yellow" preserve="1" userDrawn="1">
  <p:cSld name="Quote Yellow">
    <p:bg>
      <p:bgPr>
        <a:solidFill>
          <a:srgbClr val="FFB617"/>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EA5E91DB-CE18-40DA-8DB9-A8596E41E47C}"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115269412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matchingName="Quote Magenta" preserve="1" userDrawn="1">
  <p:cSld name="Quote Magenta">
    <p:bg>
      <p:bgPr>
        <a:solidFill>
          <a:srgbClr val="FF0198"/>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1D74A101-4DC1-46DA-8DC3-BB661E800C5E}"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9820163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matchingName="Quote Dark Blue" preserve="1" userDrawn="1">
  <p:cSld name="Quote Dark Blue">
    <p:bg>
      <p:bgPr>
        <a:solidFill>
          <a:srgbClr val="150F96"/>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3D042905-C78F-4ECF-B6A3-A8AA5DCC2BED}"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42889745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matchingName="Quote Red" preserve="1" userDrawn="1">
  <p:cSld name="Quote Red">
    <p:bg>
      <p:bgPr>
        <a:solidFill>
          <a:srgbClr val="F1352B"/>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A372C1EA-0EED-4B69-8185-E0EA82F4B492}"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1607330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matchingName="Quote Light Grey" preserve="1" userDrawn="1">
  <p:cSld name="Quote Light Grey">
    <p:bg>
      <p:bgPr>
        <a:solidFill>
          <a:srgbClr val="AFAFAF"/>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7682A01B-B0E2-437F-9874-3F9C8926B00A}"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31603807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matchingName="Quote Green" preserve="1" userDrawn="1">
  <p:cSld name="Quote Green">
    <p:bg>
      <p:bgPr>
        <a:solidFill>
          <a:srgbClr val="7ACB00"/>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57200" y="517525"/>
            <a:ext cx="82296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Picture 10"/>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rcRect/>
          <a:stretch>
            <a:fillRect/>
          </a:stretch>
        </p:blipFill>
        <p:spPr bwMode="black">
          <a:xfrm>
            <a:off x="474663" y="6454775"/>
            <a:ext cx="124777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13"/>
          </p:nvPr>
        </p:nvSpPr>
        <p:spPr>
          <a:xfrm>
            <a:off x="3109913" y="1435620"/>
            <a:ext cx="4492625"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solidFill>
                  <a:schemeClr val="bg1"/>
                </a:solidFill>
              </a:defRPr>
            </a:lvl1pPr>
          </a:lstStyle>
          <a:p>
            <a:pPr>
              <a:defRPr/>
            </a:pPr>
            <a:r>
              <a:rPr lang="en-GB">
                <a:solidFill>
                  <a:prstClr val="white"/>
                </a:solidFill>
              </a:rPr>
              <a:t>Month XX, 2016</a:t>
            </a:r>
          </a:p>
        </p:txBody>
      </p:sp>
      <p:sp>
        <p:nvSpPr>
          <p:cNvPr id="7" name="Footer Placeholder 5"/>
          <p:cNvSpPr>
            <a:spLocks noGrp="1"/>
          </p:cNvSpPr>
          <p:nvPr>
            <p:ph type="ftr" sz="quarter" idx="15"/>
          </p:nvPr>
        </p:nvSpPr>
        <p:spPr/>
        <p:txBody>
          <a:bodyPr/>
          <a:lstStyle>
            <a:lvl1pPr>
              <a:defRPr>
                <a:solidFill>
                  <a:schemeClr val="bg1"/>
                </a:solidFill>
              </a:defRPr>
            </a:lvl1pPr>
          </a:lstStyle>
          <a:p>
            <a:pPr>
              <a:defRPr/>
            </a:pPr>
            <a:r>
              <a:rPr lang="en-GB">
                <a:solidFill>
                  <a:prstClr val="white"/>
                </a:solidFill>
              </a:rPr>
              <a:t>This is the slide footer</a:t>
            </a:r>
          </a:p>
        </p:txBody>
      </p:sp>
      <p:sp>
        <p:nvSpPr>
          <p:cNvPr id="8" name="Slide Number Placeholder 6"/>
          <p:cNvSpPr>
            <a:spLocks noGrp="1"/>
          </p:cNvSpPr>
          <p:nvPr>
            <p:ph type="sldNum" sz="quarter" idx="16"/>
          </p:nvPr>
        </p:nvSpPr>
        <p:spPr/>
        <p:txBody>
          <a:bodyPr/>
          <a:lstStyle>
            <a:lvl1pPr>
              <a:defRPr>
                <a:solidFill>
                  <a:schemeClr val="bg1"/>
                </a:solidFill>
              </a:defRPr>
            </a:lvl1pPr>
          </a:lstStyle>
          <a:p>
            <a:pPr>
              <a:defRPr/>
            </a:pPr>
            <a:fld id="{B1AB5B00-E66D-4A8C-BA61-B46472D3FF92}" type="slidenum">
              <a:rPr lang="en-GB">
                <a:solidFill>
                  <a:prstClr val="white"/>
                </a:solidFill>
              </a:rPr>
              <a:pPr>
                <a:defRPr/>
              </a:pPr>
              <a:t>‹#›</a:t>
            </a:fld>
            <a:endParaRPr lang="en-GB" dirty="0">
              <a:solidFill>
                <a:prstClr val="white"/>
              </a:solidFill>
            </a:endParaRPr>
          </a:p>
        </p:txBody>
      </p:sp>
    </p:spTree>
    <p:extLst>
      <p:ext uri="{BB962C8B-B14F-4D97-AF65-F5344CB8AC3E}">
        <p14:creationId xmlns:p14="http://schemas.microsoft.com/office/powerpoint/2010/main" val="27480442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Closing Slide Turquoise" type="blank" preserve="1">
  <p:cSld name="Closing Slide Turquoise">
    <p:bg>
      <p:bgPr>
        <a:solidFill>
          <a:schemeClr val="accent1"/>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87967833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matchingName="Closing Slide Orange" type="blank" preserve="1">
  <p:cSld name="Closing Slide Orange">
    <p:bg>
      <p:bgPr>
        <a:solidFill>
          <a:schemeClr val="accent2"/>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267237303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matchingName="Closing Slide Purple" type="blank" preserve="1">
  <p:cSld name="Closing Slide Purple">
    <p:bg>
      <p:bgPr>
        <a:solidFill>
          <a:srgbClr val="6E27C5"/>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64296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495376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matchingName="Closing Slide Yellow" type="blank" preserve="1">
  <p:cSld name="Closing Slide Yellow">
    <p:bg>
      <p:bgPr>
        <a:solidFill>
          <a:srgbClr val="FFB617"/>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36310848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matchingName="Closing Slide Magenta" type="blank" preserve="1">
  <p:cSld name="Closing Slide Magenta">
    <p:bg>
      <p:bgPr>
        <a:solidFill>
          <a:srgbClr val="FF0198"/>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13907561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matchingName="Closing Slide Dark Blue" type="blank" preserve="1">
  <p:cSld name="Closing Slide Dark Blue">
    <p:bg>
      <p:bgPr>
        <a:solidFill>
          <a:srgbClr val="150F96"/>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63833214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matchingName="Closing Slide Red" type="blank" preserve="1">
  <p:cSld name="Closing Slide Red">
    <p:bg>
      <p:bgPr>
        <a:solidFill>
          <a:srgbClr val="F1352B"/>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337539692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matchingName="Closing Slide Light Grey" type="blank" preserve="1">
  <p:cSld name="Closing Slide Light Grey">
    <p:bg>
      <p:bgPr>
        <a:solidFill>
          <a:srgbClr val="AFAFAF"/>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324473511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matchingName="Closing Slide Green" type="blank" preserve="1">
  <p:cSld name="Closing Slide Green">
    <p:bg>
      <p:bgPr>
        <a:solidFill>
          <a:srgbClr val="7ACB00"/>
        </a:solidFill>
        <a:effectLst/>
      </p:bgPr>
    </p:bg>
    <p:spTree>
      <p:nvGrpSpPr>
        <p:cNvPr id="1" name=""/>
        <p:cNvGrpSpPr/>
        <p:nvPr/>
      </p:nvGrpSpPr>
      <p:grpSpPr>
        <a:xfrm>
          <a:off x="0" y="0"/>
          <a:ext cx="0" cy="0"/>
          <a:chOff x="0" y="0"/>
          <a:chExt cx="0" cy="0"/>
        </a:xfrm>
      </p:grpSpPr>
      <p:sp>
        <p:nvSpPr>
          <p:cNvPr id="2" name="TextBox 1"/>
          <p:cNvSpPr txBox="1"/>
          <p:nvPr userDrawn="1"/>
        </p:nvSpPr>
        <p:spPr>
          <a:xfrm>
            <a:off x="468313" y="3270250"/>
            <a:ext cx="3167062" cy="430213"/>
          </a:xfrm>
          <a:prstGeom prst="rect">
            <a:avLst/>
          </a:prstGeom>
          <a:noFill/>
        </p:spPr>
        <p:txBody>
          <a:bodyPr lIns="0" tIns="0" rIns="0" bIns="0">
            <a:spAutoFit/>
          </a:bodyPr>
          <a:lstStyle/>
          <a:p>
            <a:pPr>
              <a:defRPr/>
            </a:pPr>
            <a:r>
              <a:rPr lang="en-GB" sz="2800" spc="-50" dirty="0">
                <a:solidFill>
                  <a:prstClr val="white"/>
                </a:solidFill>
                <a:cs typeface="Arial" charset="0"/>
              </a:rPr>
              <a:t>Chubb. Insured.</a:t>
            </a:r>
          </a:p>
        </p:txBody>
      </p:sp>
    </p:spTree>
    <p:extLst>
      <p:ext uri="{BB962C8B-B14F-4D97-AF65-F5344CB8AC3E}">
        <p14:creationId xmlns:p14="http://schemas.microsoft.com/office/powerpoint/2010/main" val="263679406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2">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228601" y="3094268"/>
            <a:ext cx="8686799" cy="867930"/>
          </a:xfrm>
        </p:spPr>
        <p:txBody>
          <a:bodyPr wrap="square" anchor="b" anchorCtr="0">
            <a:noAutofit/>
          </a:bodyPr>
          <a:lstStyle>
            <a:lvl1pPr>
              <a:lnSpc>
                <a:spcPct val="100000"/>
              </a:lnSpc>
              <a:spcBef>
                <a:spcPts val="0"/>
              </a:spcBef>
              <a:defRPr sz="2800" cap="none" baseline="0">
                <a:solidFill>
                  <a:srgbClr val="000000"/>
                </a:solidFill>
              </a:defRPr>
            </a:lvl1pPr>
          </a:lstStyle>
          <a:p>
            <a:r>
              <a:rPr lang="en-US" dirty="0" smtClean="0"/>
              <a:t>Cover Option 2: Title Arial Bold 28pt </a:t>
            </a:r>
            <a:endParaRPr lang="en-US" dirty="0"/>
          </a:p>
        </p:txBody>
      </p:sp>
      <p:sp>
        <p:nvSpPr>
          <p:cNvPr id="3" name="Subtitle 2"/>
          <p:cNvSpPr>
            <a:spLocks noGrp="1"/>
          </p:cNvSpPr>
          <p:nvPr>
            <p:ph type="subTitle" idx="1" hasCustomPrompt="1"/>
          </p:nvPr>
        </p:nvSpPr>
        <p:spPr bwMode="auto">
          <a:xfrm>
            <a:off x="228601" y="4171233"/>
            <a:ext cx="8686799" cy="341632"/>
          </a:xfrm>
        </p:spPr>
        <p:txBody>
          <a:bodyPr wrap="square">
            <a:noAutofit/>
          </a:bodyPr>
          <a:lstStyle>
            <a:lvl1pPr marL="0" indent="0" algn="l">
              <a:lnSpc>
                <a:spcPct val="100000"/>
              </a:lnSpc>
              <a:spcBef>
                <a:spcPts val="0"/>
              </a:spcBef>
              <a:buNone/>
              <a:defRPr sz="1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Subtext Goes Here Arial Regular 18pt</a:t>
            </a:r>
            <a:endParaRPr lang="en-US" dirty="0"/>
          </a:p>
        </p:txBody>
      </p:sp>
      <p:sp>
        <p:nvSpPr>
          <p:cNvPr id="13" name="Text Placeholder 12"/>
          <p:cNvSpPr>
            <a:spLocks noGrp="1"/>
          </p:cNvSpPr>
          <p:nvPr>
            <p:ph type="body" sz="quarter" idx="10" hasCustomPrompt="1"/>
          </p:nvPr>
        </p:nvSpPr>
        <p:spPr bwMode="auto">
          <a:xfrm>
            <a:off x="228601" y="4721900"/>
            <a:ext cx="6019799" cy="369332"/>
          </a:xfrm>
        </p:spPr>
        <p:txBody>
          <a:bodyPr wrap="square">
            <a:spAutoFit/>
          </a:bodyPr>
          <a:lstStyle>
            <a:lvl1pPr marL="0" indent="0">
              <a:lnSpc>
                <a:spcPct val="100000"/>
              </a:lnSpc>
              <a:spcBef>
                <a:spcPts val="600"/>
              </a:spcBef>
              <a:buNone/>
              <a:defRPr sz="1800" b="1" baseline="0">
                <a:solidFill>
                  <a:srgbClr val="000000"/>
                </a:solidFill>
              </a:defRPr>
            </a:lvl1pPr>
            <a:lvl2pPr marL="1588" indent="0">
              <a:lnSpc>
                <a:spcPct val="100000"/>
              </a:lnSpc>
              <a:spcBef>
                <a:spcPts val="600"/>
              </a:spcBef>
              <a:buNone/>
              <a:defRPr sz="1400" b="0" baseline="0">
                <a:solidFill>
                  <a:schemeClr val="bg2"/>
                </a:solidFill>
              </a:defRPr>
            </a:lvl2pPr>
            <a:lvl3pPr marL="558800" indent="0">
              <a:spcBef>
                <a:spcPts val="600"/>
              </a:spcBef>
              <a:buNone/>
              <a:defRPr sz="1400"/>
            </a:lvl3pPr>
            <a:lvl4pPr marL="914400" indent="0">
              <a:spcBef>
                <a:spcPts val="600"/>
              </a:spcBef>
              <a:buNone/>
              <a:defRPr sz="1400"/>
            </a:lvl4pPr>
            <a:lvl5pPr marL="1201737" indent="0">
              <a:spcBef>
                <a:spcPts val="600"/>
              </a:spcBef>
              <a:buNone/>
              <a:defRPr sz="1400"/>
            </a:lvl5pPr>
          </a:lstStyle>
          <a:p>
            <a:pPr lvl="0"/>
            <a:r>
              <a:rPr lang="en-US" dirty="0" err="1" smtClean="0"/>
              <a:t>Firstname</a:t>
            </a:r>
            <a:r>
              <a:rPr lang="en-US" dirty="0" smtClean="0"/>
              <a:t> </a:t>
            </a:r>
            <a:r>
              <a:rPr lang="en-US" dirty="0" err="1" smtClean="0"/>
              <a:t>Lastname</a:t>
            </a:r>
            <a:r>
              <a:rPr lang="en-US" dirty="0" smtClean="0"/>
              <a:t> Arial Bold 18pt</a:t>
            </a:r>
          </a:p>
        </p:txBody>
      </p:sp>
      <p:sp>
        <p:nvSpPr>
          <p:cNvPr id="15" name="Text Placeholder 14"/>
          <p:cNvSpPr>
            <a:spLocks noGrp="1"/>
          </p:cNvSpPr>
          <p:nvPr>
            <p:ph type="body" sz="quarter" idx="11" hasCustomPrompt="1"/>
          </p:nvPr>
        </p:nvSpPr>
        <p:spPr bwMode="auto">
          <a:xfrm>
            <a:off x="228601" y="6096000"/>
            <a:ext cx="4343514" cy="268650"/>
          </a:xfrm>
        </p:spPr>
        <p:txBody>
          <a:bodyPr>
            <a:noAutofit/>
          </a:bodyPr>
          <a:lstStyle>
            <a:lvl1pPr marL="0" indent="0">
              <a:lnSpc>
                <a:spcPct val="100000"/>
              </a:lnSpc>
              <a:spcBef>
                <a:spcPts val="400"/>
              </a:spcBef>
              <a:buNone/>
              <a:defRPr sz="1200">
                <a:solidFill>
                  <a:srgbClr val="000000"/>
                </a:solidFill>
              </a:defRPr>
            </a:lvl1pPr>
            <a:lvl2pPr marL="236537" indent="0">
              <a:lnSpc>
                <a:spcPct val="90000"/>
              </a:lnSpc>
              <a:spcBef>
                <a:spcPts val="0"/>
              </a:spcBef>
              <a:buNone/>
              <a:defRPr/>
            </a:lvl2pPr>
            <a:lvl3pPr marL="558800" indent="0">
              <a:lnSpc>
                <a:spcPct val="90000"/>
              </a:lnSpc>
              <a:spcBef>
                <a:spcPts val="0"/>
              </a:spcBef>
              <a:buNone/>
              <a:defRPr/>
            </a:lvl3pPr>
            <a:lvl4pPr marL="914400" indent="0">
              <a:lnSpc>
                <a:spcPct val="90000"/>
              </a:lnSpc>
              <a:spcBef>
                <a:spcPts val="0"/>
              </a:spcBef>
              <a:buNone/>
              <a:defRPr/>
            </a:lvl4pPr>
            <a:lvl5pPr marL="1201737" indent="0">
              <a:lnSpc>
                <a:spcPct val="90000"/>
              </a:lnSpc>
              <a:spcBef>
                <a:spcPts val="0"/>
              </a:spcBef>
              <a:buNone/>
              <a:defRPr/>
            </a:lvl5pPr>
          </a:lstStyle>
          <a:p>
            <a:pPr lvl="0"/>
            <a:r>
              <a:rPr lang="en-US" dirty="0" smtClean="0"/>
              <a:t>Date Arial Regular 12pt</a:t>
            </a:r>
          </a:p>
        </p:txBody>
      </p:sp>
      <p:sp>
        <p:nvSpPr>
          <p:cNvPr id="5" name="Rectangle 4"/>
          <p:cNvSpPr/>
          <p:nvPr userDrawn="1"/>
        </p:nvSpPr>
        <p:spPr>
          <a:xfrm>
            <a:off x="0" y="2837614"/>
            <a:ext cx="9144000"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7" name="Text Placeholder 6"/>
          <p:cNvSpPr>
            <a:spLocks noGrp="1"/>
          </p:cNvSpPr>
          <p:nvPr>
            <p:ph type="body" sz="quarter" idx="12" hasCustomPrompt="1"/>
          </p:nvPr>
        </p:nvSpPr>
        <p:spPr>
          <a:xfrm>
            <a:off x="228600" y="5091113"/>
            <a:ext cx="6019800" cy="319087"/>
          </a:xfrm>
        </p:spPr>
        <p:txBody>
          <a:bodyPr/>
          <a:lstStyle>
            <a:lvl1pPr marL="0" indent="0">
              <a:buNone/>
              <a:defRPr sz="1400" baseline="0">
                <a:solidFill>
                  <a:srgbClr val="000000"/>
                </a:solidFill>
              </a:defRPr>
            </a:lvl1pPr>
          </a:lstStyle>
          <a:p>
            <a:pPr lvl="0"/>
            <a:r>
              <a:rPr lang="en-US" dirty="0" smtClean="0"/>
              <a:t>Business Line or Title Arial Regular 14pt</a:t>
            </a:r>
          </a:p>
        </p:txBody>
      </p:sp>
      <p:pic>
        <p:nvPicPr>
          <p:cNvPr id="16" name="Picture 15" descr="bnym_wm_rgb_po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75450" y="5543085"/>
            <a:ext cx="1913901" cy="1010115"/>
          </a:xfrm>
          <a:prstGeom prst="rect">
            <a:avLst/>
          </a:prstGeom>
        </p:spPr>
      </p:pic>
    </p:spTree>
    <p:extLst>
      <p:ext uri="{BB962C8B-B14F-4D97-AF65-F5344CB8AC3E}">
        <p14:creationId xmlns:p14="http://schemas.microsoft.com/office/powerpoint/2010/main" val="1690624016"/>
      </p:ext>
    </p:extLst>
  </p:cSld>
  <p:clrMapOvr>
    <a:masterClrMapping/>
  </p:clrMapOvr>
  <p:transition>
    <p:wip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Cover Option 1">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p:cNvSpPr/>
          <p:nvPr userDrawn="1"/>
        </p:nvSpPr>
        <p:spPr>
          <a:xfrm>
            <a:off x="381000" y="2667000"/>
            <a:ext cx="4572000" cy="3276600"/>
          </a:xfrm>
          <a:prstGeom prst="rect">
            <a:avLst/>
          </a:prstGeom>
          <a:solidFill>
            <a:schemeClr val="accent1"/>
          </a:solidFill>
          <a:ln w="571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7" name="Title 1"/>
          <p:cNvSpPr>
            <a:spLocks noGrp="1"/>
          </p:cNvSpPr>
          <p:nvPr>
            <p:ph type="ctrTitle" hasCustomPrompt="1"/>
          </p:nvPr>
        </p:nvSpPr>
        <p:spPr bwMode="auto">
          <a:xfrm>
            <a:off x="438150" y="2813548"/>
            <a:ext cx="4438650" cy="867930"/>
          </a:xfrm>
        </p:spPr>
        <p:txBody>
          <a:bodyPr wrap="square" anchor="b" anchorCtr="0">
            <a:noAutofit/>
          </a:bodyPr>
          <a:lstStyle>
            <a:lvl1pPr>
              <a:lnSpc>
                <a:spcPct val="100000"/>
              </a:lnSpc>
              <a:spcBef>
                <a:spcPts val="0"/>
              </a:spcBef>
              <a:defRPr sz="2400" cap="none" baseline="0">
                <a:solidFill>
                  <a:schemeClr val="bg1"/>
                </a:solidFill>
              </a:defRPr>
            </a:lvl1pPr>
          </a:lstStyle>
          <a:p>
            <a:r>
              <a:rPr lang="en-US" dirty="0" smtClean="0"/>
              <a:t>Cover Option 1: Title Arial Bold 24pt</a:t>
            </a:r>
            <a:endParaRPr lang="en-US" dirty="0"/>
          </a:p>
        </p:txBody>
      </p:sp>
      <p:sp>
        <p:nvSpPr>
          <p:cNvPr id="9" name="Subtitle 2"/>
          <p:cNvSpPr>
            <a:spLocks noGrp="1"/>
          </p:cNvSpPr>
          <p:nvPr>
            <p:ph type="subTitle" idx="1" hasCustomPrompt="1"/>
          </p:nvPr>
        </p:nvSpPr>
        <p:spPr bwMode="auto">
          <a:xfrm>
            <a:off x="438150" y="3890513"/>
            <a:ext cx="4438650" cy="341632"/>
          </a:xfrm>
        </p:spPr>
        <p:txBody>
          <a:bodyPr wrap="square">
            <a:noAutofit/>
          </a:bodyPr>
          <a:lstStyle>
            <a:lvl1pPr marL="0" indent="0" algn="l">
              <a:lnSpc>
                <a:spcPct val="100000"/>
              </a:lnSpc>
              <a:spcBef>
                <a:spcPts val="0"/>
              </a:spcBef>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Subtext Goes Here Arial Regular 16pt</a:t>
            </a:r>
            <a:endParaRPr lang="en-US" dirty="0"/>
          </a:p>
        </p:txBody>
      </p:sp>
      <p:sp>
        <p:nvSpPr>
          <p:cNvPr id="10" name="Text Placeholder 12"/>
          <p:cNvSpPr>
            <a:spLocks noGrp="1"/>
          </p:cNvSpPr>
          <p:nvPr>
            <p:ph type="body" sz="quarter" idx="10" hasCustomPrompt="1"/>
          </p:nvPr>
        </p:nvSpPr>
        <p:spPr bwMode="auto">
          <a:xfrm>
            <a:off x="438150" y="4441180"/>
            <a:ext cx="4438650" cy="359420"/>
          </a:xfrm>
        </p:spPr>
        <p:txBody>
          <a:bodyPr wrap="square">
            <a:noAutofit/>
          </a:bodyPr>
          <a:lstStyle>
            <a:lvl1pPr marL="0" indent="0">
              <a:lnSpc>
                <a:spcPct val="100000"/>
              </a:lnSpc>
              <a:spcBef>
                <a:spcPts val="600"/>
              </a:spcBef>
              <a:buNone/>
              <a:defRPr sz="1600" b="1">
                <a:solidFill>
                  <a:schemeClr val="bg1"/>
                </a:solidFill>
              </a:defRPr>
            </a:lvl1pPr>
            <a:lvl2pPr marL="1588" indent="0">
              <a:lnSpc>
                <a:spcPct val="100000"/>
              </a:lnSpc>
              <a:spcBef>
                <a:spcPts val="600"/>
              </a:spcBef>
              <a:buNone/>
              <a:defRPr sz="1400" b="0">
                <a:solidFill>
                  <a:schemeClr val="bg1"/>
                </a:solidFill>
              </a:defRPr>
            </a:lvl2pPr>
            <a:lvl3pPr marL="558800" indent="0">
              <a:spcBef>
                <a:spcPts val="600"/>
              </a:spcBef>
              <a:buNone/>
              <a:defRPr sz="1400"/>
            </a:lvl3pPr>
            <a:lvl4pPr marL="914400" indent="0">
              <a:spcBef>
                <a:spcPts val="600"/>
              </a:spcBef>
              <a:buNone/>
              <a:defRPr sz="1400"/>
            </a:lvl4pPr>
            <a:lvl5pPr marL="1201737" indent="0">
              <a:spcBef>
                <a:spcPts val="600"/>
              </a:spcBef>
              <a:buNone/>
              <a:defRPr sz="1400"/>
            </a:lvl5pPr>
          </a:lstStyle>
          <a:p>
            <a:pPr lvl="0"/>
            <a:r>
              <a:rPr lang="en-US" dirty="0" err="1" smtClean="0"/>
              <a:t>Firstname</a:t>
            </a:r>
            <a:r>
              <a:rPr lang="en-US" dirty="0" smtClean="0"/>
              <a:t> </a:t>
            </a:r>
            <a:r>
              <a:rPr lang="en-US" dirty="0" err="1" smtClean="0"/>
              <a:t>Lastname</a:t>
            </a:r>
            <a:endParaRPr lang="en-US" dirty="0" smtClean="0"/>
          </a:p>
        </p:txBody>
      </p:sp>
      <p:sp>
        <p:nvSpPr>
          <p:cNvPr id="11" name="Text Placeholder 14"/>
          <p:cNvSpPr>
            <a:spLocks noGrp="1"/>
          </p:cNvSpPr>
          <p:nvPr>
            <p:ph type="body" sz="quarter" idx="11" hasCustomPrompt="1"/>
          </p:nvPr>
        </p:nvSpPr>
        <p:spPr bwMode="auto">
          <a:xfrm>
            <a:off x="438150" y="5556748"/>
            <a:ext cx="4438650" cy="258532"/>
          </a:xfrm>
        </p:spPr>
        <p:txBody>
          <a:bodyPr wrap="square">
            <a:noAutofit/>
          </a:bodyPr>
          <a:lstStyle>
            <a:lvl1pPr marL="0" indent="0">
              <a:lnSpc>
                <a:spcPct val="100000"/>
              </a:lnSpc>
              <a:spcBef>
                <a:spcPts val="400"/>
              </a:spcBef>
              <a:buNone/>
              <a:defRPr sz="1200">
                <a:solidFill>
                  <a:schemeClr val="bg1"/>
                </a:solidFill>
              </a:defRPr>
            </a:lvl1pPr>
            <a:lvl2pPr marL="236537" indent="0">
              <a:lnSpc>
                <a:spcPct val="90000"/>
              </a:lnSpc>
              <a:spcBef>
                <a:spcPts val="0"/>
              </a:spcBef>
              <a:buNone/>
              <a:defRPr/>
            </a:lvl2pPr>
            <a:lvl3pPr marL="558800" indent="0">
              <a:lnSpc>
                <a:spcPct val="90000"/>
              </a:lnSpc>
              <a:spcBef>
                <a:spcPts val="0"/>
              </a:spcBef>
              <a:buNone/>
              <a:defRPr/>
            </a:lvl3pPr>
            <a:lvl4pPr marL="914400" indent="0">
              <a:lnSpc>
                <a:spcPct val="90000"/>
              </a:lnSpc>
              <a:spcBef>
                <a:spcPts val="0"/>
              </a:spcBef>
              <a:buNone/>
              <a:defRPr/>
            </a:lvl4pPr>
            <a:lvl5pPr marL="1201737" indent="0">
              <a:lnSpc>
                <a:spcPct val="90000"/>
              </a:lnSpc>
              <a:spcBef>
                <a:spcPts val="0"/>
              </a:spcBef>
              <a:buNone/>
              <a:defRPr/>
            </a:lvl5pPr>
          </a:lstStyle>
          <a:p>
            <a:pPr lvl="0"/>
            <a:r>
              <a:rPr lang="en-US" dirty="0" smtClean="0"/>
              <a:t>Date</a:t>
            </a:r>
          </a:p>
        </p:txBody>
      </p:sp>
      <p:sp>
        <p:nvSpPr>
          <p:cNvPr id="3" name="Text Placeholder 2"/>
          <p:cNvSpPr>
            <a:spLocks noGrp="1"/>
          </p:cNvSpPr>
          <p:nvPr>
            <p:ph type="body" sz="quarter" idx="12" hasCustomPrompt="1"/>
          </p:nvPr>
        </p:nvSpPr>
        <p:spPr>
          <a:xfrm>
            <a:off x="438150" y="4800600"/>
            <a:ext cx="4438650" cy="304800"/>
          </a:xfrm>
        </p:spPr>
        <p:txBody>
          <a:bodyPr/>
          <a:lstStyle>
            <a:lvl1pPr marL="0" indent="0">
              <a:buNone/>
              <a:defRPr sz="1400">
                <a:solidFill>
                  <a:schemeClr val="bg1"/>
                </a:solidFill>
              </a:defRPr>
            </a:lvl1pPr>
          </a:lstStyle>
          <a:p>
            <a:pPr lvl="0"/>
            <a:r>
              <a:rPr lang="en-US" dirty="0" smtClean="0"/>
              <a:t>Business Line or Title</a:t>
            </a:r>
          </a:p>
        </p:txBody>
      </p:sp>
      <p:pic>
        <p:nvPicPr>
          <p:cNvPr id="17" name="Picture 16" descr="bnym_wm_rgb_po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7200" y="304800"/>
            <a:ext cx="1913901" cy="1010115"/>
          </a:xfrm>
          <a:prstGeom prst="rect">
            <a:avLst/>
          </a:prstGeom>
        </p:spPr>
      </p:pic>
    </p:spTree>
    <p:extLst>
      <p:ext uri="{BB962C8B-B14F-4D97-AF65-F5344CB8AC3E}">
        <p14:creationId xmlns:p14="http://schemas.microsoft.com/office/powerpoint/2010/main" val="1604917764"/>
      </p:ext>
    </p:extLst>
  </p:cSld>
  <p:clrMapOvr>
    <a:masterClrMapping/>
  </p:clrMapOvr>
  <p:transition>
    <p:wipe/>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lternate_Title for Panels">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78056"/>
          <a:stretch/>
        </p:blipFill>
        <p:spPr>
          <a:xfrm>
            <a:off x="0" y="0"/>
            <a:ext cx="9144000" cy="1504942"/>
          </a:xfrm>
          <a:prstGeom prst="rect">
            <a:avLst/>
          </a:prstGeom>
        </p:spPr>
      </p:pic>
      <p:sp>
        <p:nvSpPr>
          <p:cNvPr id="6" name="Rectangle 3"/>
          <p:cNvSpPr>
            <a:spLocks noGrp="1" noChangeArrowheads="1"/>
          </p:cNvSpPr>
          <p:nvPr>
            <p:ph type="ctrTitle" hasCustomPrompt="1"/>
          </p:nvPr>
        </p:nvSpPr>
        <p:spPr>
          <a:xfrm>
            <a:off x="228600" y="1752600"/>
            <a:ext cx="8686800" cy="815543"/>
          </a:xfrm>
        </p:spPr>
        <p:txBody>
          <a:bodyPr anchor="b">
            <a:normAutofit/>
          </a:bodyPr>
          <a:lstStyle>
            <a:lvl1pPr>
              <a:defRPr sz="2800" cap="none" baseline="0" smtClean="0">
                <a:solidFill>
                  <a:srgbClr val="000000"/>
                </a:solidFill>
              </a:defRPr>
            </a:lvl1pPr>
          </a:lstStyle>
          <a:p>
            <a:r>
              <a:rPr lang="en-US" dirty="0" smtClean="0"/>
              <a:t>Panel Title Slide to Be Used With Either Title Slide </a:t>
            </a:r>
          </a:p>
        </p:txBody>
      </p:sp>
      <p:sp>
        <p:nvSpPr>
          <p:cNvPr id="10" name="Rectangle 5"/>
          <p:cNvSpPr>
            <a:spLocks noGrp="1" noChangeArrowheads="1"/>
          </p:cNvSpPr>
          <p:nvPr>
            <p:ph type="subTitle" idx="1" hasCustomPrompt="1"/>
          </p:nvPr>
        </p:nvSpPr>
        <p:spPr>
          <a:xfrm>
            <a:off x="228600" y="2727080"/>
            <a:ext cx="8686800" cy="369332"/>
          </a:xfrm>
        </p:spPr>
        <p:txBody>
          <a:bodyPr wrap="square">
            <a:spAutoFit/>
          </a:bodyPr>
          <a:lstStyle>
            <a:lvl1pPr marL="0" indent="0" algn="l">
              <a:buNone/>
              <a:defRPr sz="1800" b="0" i="0" cap="none" baseline="0" smtClean="0">
                <a:solidFill>
                  <a:srgbClr val="000000"/>
                </a:solidFill>
                <a:latin typeface="Arial" pitchFamily="34" charset="0"/>
              </a:defRPr>
            </a:lvl1pPr>
          </a:lstStyle>
          <a:p>
            <a:r>
              <a:rPr lang="en-US" dirty="0" smtClean="0"/>
              <a:t>Click to Edit Master Subtitle Style</a:t>
            </a:r>
          </a:p>
        </p:txBody>
      </p:sp>
      <p:sp>
        <p:nvSpPr>
          <p:cNvPr id="18" name="Rectangle 17"/>
          <p:cNvSpPr/>
          <p:nvPr userDrawn="1"/>
        </p:nvSpPr>
        <p:spPr>
          <a:xfrm>
            <a:off x="0" y="1459222"/>
            <a:ext cx="9144000"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000000"/>
              </a:solidFill>
            </a:endParaRPr>
          </a:p>
        </p:txBody>
      </p:sp>
      <p:sp>
        <p:nvSpPr>
          <p:cNvPr id="4" name="Text Placeholder 3"/>
          <p:cNvSpPr>
            <a:spLocks noGrp="1"/>
          </p:cNvSpPr>
          <p:nvPr>
            <p:ph type="body" sz="quarter" idx="10" hasCustomPrompt="1"/>
          </p:nvPr>
        </p:nvSpPr>
        <p:spPr>
          <a:xfrm>
            <a:off x="228600" y="3810000"/>
            <a:ext cx="2104464" cy="228600"/>
          </a:xfrm>
        </p:spPr>
        <p:txBody>
          <a:bodyPr/>
          <a:lstStyle>
            <a:lvl1pPr marL="0" indent="0">
              <a:buNone/>
              <a:defRPr sz="1000">
                <a:solidFill>
                  <a:srgbClr val="A29060"/>
                </a:solidFill>
              </a:defRPr>
            </a:lvl1pPr>
          </a:lstStyle>
          <a:p>
            <a:pPr lvl="0"/>
            <a:r>
              <a:rPr lang="en-US" dirty="0" smtClean="0"/>
              <a:t>MODERATOR</a:t>
            </a:r>
            <a:endParaRPr lang="en-US" dirty="0"/>
          </a:p>
        </p:txBody>
      </p:sp>
      <p:sp>
        <p:nvSpPr>
          <p:cNvPr id="7" name="Text Placeholder 6"/>
          <p:cNvSpPr>
            <a:spLocks noGrp="1"/>
          </p:cNvSpPr>
          <p:nvPr>
            <p:ph type="body" sz="quarter" idx="11" hasCustomPrompt="1"/>
          </p:nvPr>
        </p:nvSpPr>
        <p:spPr>
          <a:xfrm>
            <a:off x="228600" y="4038600"/>
            <a:ext cx="2104464" cy="228600"/>
          </a:xfrm>
        </p:spPr>
        <p:txBody>
          <a:bodyPr/>
          <a:lstStyle>
            <a:lvl1pPr marL="0" indent="0">
              <a:buNone/>
              <a:defRPr sz="1400" b="1">
                <a:solidFill>
                  <a:srgbClr val="000000"/>
                </a:solidFill>
              </a:defRPr>
            </a:lvl1pPr>
            <a:lvl2pPr marL="236537" indent="0">
              <a:buNone/>
              <a:defRPr sz="1400" b="1"/>
            </a:lvl2pPr>
            <a:lvl3pPr marL="401637" indent="0">
              <a:buNone/>
              <a:defRPr sz="1400" b="1"/>
            </a:lvl3pPr>
            <a:lvl4pPr marL="568325" indent="0">
              <a:buNone/>
              <a:defRPr sz="1400" b="1"/>
            </a:lvl4pPr>
            <a:lvl5pPr marL="747712" indent="0">
              <a:buNone/>
              <a:defRPr sz="1400" b="1"/>
            </a:lvl5pPr>
          </a:lstStyle>
          <a:p>
            <a:pPr lvl="0"/>
            <a:r>
              <a:rPr lang="en-US" dirty="0" err="1" smtClean="0"/>
              <a:t>Firstname</a:t>
            </a:r>
            <a:r>
              <a:rPr lang="en-US" dirty="0" smtClean="0"/>
              <a:t> </a:t>
            </a:r>
            <a:r>
              <a:rPr lang="en-US" dirty="0" err="1" smtClean="0"/>
              <a:t>Lastname</a:t>
            </a:r>
            <a:endParaRPr lang="en-US" dirty="0"/>
          </a:p>
        </p:txBody>
      </p:sp>
      <p:sp>
        <p:nvSpPr>
          <p:cNvPr id="9" name="Text Placeholder 8"/>
          <p:cNvSpPr>
            <a:spLocks noGrp="1"/>
          </p:cNvSpPr>
          <p:nvPr>
            <p:ph type="body" sz="quarter" idx="12" hasCustomPrompt="1"/>
          </p:nvPr>
        </p:nvSpPr>
        <p:spPr>
          <a:xfrm>
            <a:off x="228600" y="4299764"/>
            <a:ext cx="2104464" cy="228600"/>
          </a:xfrm>
        </p:spPr>
        <p:txBody>
          <a:bodyPr/>
          <a:lstStyle>
            <a:lvl1pPr marL="0" indent="0">
              <a:buNone/>
              <a:defRPr sz="1200">
                <a:solidFill>
                  <a:srgbClr val="000000"/>
                </a:solidFill>
              </a:defRPr>
            </a:lvl1pPr>
            <a:lvl2pPr marL="236537" indent="0">
              <a:buNone/>
              <a:defRPr sz="1200"/>
            </a:lvl2pPr>
            <a:lvl3pPr marL="401637" indent="0">
              <a:buNone/>
              <a:defRPr sz="1200"/>
            </a:lvl3pPr>
            <a:lvl4pPr marL="568325" indent="0">
              <a:buNone/>
              <a:defRPr sz="1200"/>
            </a:lvl4pPr>
            <a:lvl5pPr marL="747712" indent="0">
              <a:buNone/>
              <a:defRPr sz="1200"/>
            </a:lvl5pPr>
          </a:lstStyle>
          <a:p>
            <a:pPr lvl="0"/>
            <a:r>
              <a:rPr lang="en-US" dirty="0" smtClean="0"/>
              <a:t>Title</a:t>
            </a:r>
            <a:endParaRPr lang="en-US" dirty="0"/>
          </a:p>
        </p:txBody>
      </p:sp>
      <p:sp>
        <p:nvSpPr>
          <p:cNvPr id="14" name="Text Placeholder 13"/>
          <p:cNvSpPr>
            <a:spLocks noGrp="1"/>
          </p:cNvSpPr>
          <p:nvPr>
            <p:ph type="body" sz="quarter" idx="13" hasCustomPrompt="1"/>
          </p:nvPr>
        </p:nvSpPr>
        <p:spPr>
          <a:xfrm>
            <a:off x="228600" y="4528364"/>
            <a:ext cx="2104464" cy="222250"/>
          </a:xfrm>
        </p:spPr>
        <p:txBody>
          <a:bodyPr/>
          <a:lstStyle>
            <a:lvl1pPr marL="0" indent="0">
              <a:buNone/>
              <a:defRPr sz="1200">
                <a:solidFill>
                  <a:srgbClr val="000000"/>
                </a:solidFill>
              </a:defRPr>
            </a:lvl1pPr>
            <a:lvl2pPr marL="236537" indent="0">
              <a:buNone/>
              <a:defRPr sz="1200">
                <a:solidFill>
                  <a:srgbClr val="4B4B4B"/>
                </a:solidFill>
              </a:defRPr>
            </a:lvl2pPr>
            <a:lvl3pPr marL="401637" indent="0">
              <a:buNone/>
              <a:defRPr sz="1200">
                <a:solidFill>
                  <a:srgbClr val="4B4B4B"/>
                </a:solidFill>
              </a:defRPr>
            </a:lvl3pPr>
            <a:lvl4pPr marL="568325" indent="0">
              <a:buNone/>
              <a:defRPr sz="1200">
                <a:solidFill>
                  <a:srgbClr val="4B4B4B"/>
                </a:solidFill>
              </a:defRPr>
            </a:lvl4pPr>
            <a:lvl5pPr marL="747712" indent="0">
              <a:buNone/>
              <a:defRPr sz="1200">
                <a:solidFill>
                  <a:srgbClr val="4B4B4B"/>
                </a:solidFill>
              </a:defRPr>
            </a:lvl5pPr>
          </a:lstStyle>
          <a:p>
            <a:pPr lvl="0"/>
            <a:r>
              <a:rPr lang="en-US" dirty="0" smtClean="0"/>
              <a:t>Company</a:t>
            </a:r>
            <a:endParaRPr lang="en-US" dirty="0"/>
          </a:p>
        </p:txBody>
      </p:sp>
      <p:sp>
        <p:nvSpPr>
          <p:cNvPr id="30" name="Text Placeholder 6"/>
          <p:cNvSpPr>
            <a:spLocks noGrp="1"/>
          </p:cNvSpPr>
          <p:nvPr>
            <p:ph type="body" sz="quarter" idx="14" hasCustomPrompt="1"/>
          </p:nvPr>
        </p:nvSpPr>
        <p:spPr>
          <a:xfrm>
            <a:off x="2422712" y="4039099"/>
            <a:ext cx="2104464" cy="228600"/>
          </a:xfrm>
        </p:spPr>
        <p:txBody>
          <a:bodyPr/>
          <a:lstStyle>
            <a:lvl1pPr marL="0" indent="0">
              <a:buNone/>
              <a:defRPr sz="1400" b="1">
                <a:solidFill>
                  <a:srgbClr val="000000"/>
                </a:solidFill>
              </a:defRPr>
            </a:lvl1pPr>
            <a:lvl2pPr marL="236537" indent="0">
              <a:buNone/>
              <a:defRPr sz="1400" b="1"/>
            </a:lvl2pPr>
            <a:lvl3pPr marL="401637" indent="0">
              <a:buNone/>
              <a:defRPr sz="1400" b="1"/>
            </a:lvl3pPr>
            <a:lvl4pPr marL="568325" indent="0">
              <a:buNone/>
              <a:defRPr sz="1400" b="1"/>
            </a:lvl4pPr>
            <a:lvl5pPr marL="747712" indent="0">
              <a:buNone/>
              <a:defRPr sz="1400" b="1"/>
            </a:lvl5pPr>
          </a:lstStyle>
          <a:p>
            <a:pPr lvl="0"/>
            <a:r>
              <a:rPr lang="en-US" dirty="0" err="1" smtClean="0"/>
              <a:t>Firstname</a:t>
            </a:r>
            <a:r>
              <a:rPr lang="en-US" dirty="0" smtClean="0"/>
              <a:t> </a:t>
            </a:r>
            <a:r>
              <a:rPr lang="en-US" dirty="0" err="1" smtClean="0"/>
              <a:t>Lastname</a:t>
            </a:r>
            <a:endParaRPr lang="en-US" dirty="0"/>
          </a:p>
        </p:txBody>
      </p:sp>
      <p:sp>
        <p:nvSpPr>
          <p:cNvPr id="31" name="Text Placeholder 8"/>
          <p:cNvSpPr>
            <a:spLocks noGrp="1"/>
          </p:cNvSpPr>
          <p:nvPr>
            <p:ph type="body" sz="quarter" idx="15" hasCustomPrompt="1"/>
          </p:nvPr>
        </p:nvSpPr>
        <p:spPr>
          <a:xfrm>
            <a:off x="2422712" y="4300263"/>
            <a:ext cx="2104464" cy="228600"/>
          </a:xfrm>
        </p:spPr>
        <p:txBody>
          <a:bodyPr/>
          <a:lstStyle>
            <a:lvl1pPr marL="0" indent="0">
              <a:buNone/>
              <a:defRPr sz="1200">
                <a:solidFill>
                  <a:srgbClr val="000000"/>
                </a:solidFill>
              </a:defRPr>
            </a:lvl1pPr>
            <a:lvl2pPr marL="236537" indent="0">
              <a:buNone/>
              <a:defRPr sz="1200"/>
            </a:lvl2pPr>
            <a:lvl3pPr marL="401637" indent="0">
              <a:buNone/>
              <a:defRPr sz="1200"/>
            </a:lvl3pPr>
            <a:lvl4pPr marL="568325" indent="0">
              <a:buNone/>
              <a:defRPr sz="1200"/>
            </a:lvl4pPr>
            <a:lvl5pPr marL="747712" indent="0">
              <a:buNone/>
              <a:defRPr sz="1200"/>
            </a:lvl5pPr>
          </a:lstStyle>
          <a:p>
            <a:pPr lvl="0"/>
            <a:r>
              <a:rPr lang="en-US" dirty="0" smtClean="0"/>
              <a:t>Title</a:t>
            </a:r>
            <a:endParaRPr lang="en-US" dirty="0"/>
          </a:p>
        </p:txBody>
      </p:sp>
      <p:sp>
        <p:nvSpPr>
          <p:cNvPr id="32" name="Text Placeholder 13"/>
          <p:cNvSpPr>
            <a:spLocks noGrp="1"/>
          </p:cNvSpPr>
          <p:nvPr>
            <p:ph type="body" sz="quarter" idx="16" hasCustomPrompt="1"/>
          </p:nvPr>
        </p:nvSpPr>
        <p:spPr>
          <a:xfrm>
            <a:off x="2422712" y="4528863"/>
            <a:ext cx="2104464" cy="222250"/>
          </a:xfrm>
        </p:spPr>
        <p:txBody>
          <a:bodyPr/>
          <a:lstStyle>
            <a:lvl1pPr marL="0" indent="0">
              <a:buNone/>
              <a:defRPr sz="1200">
                <a:solidFill>
                  <a:srgbClr val="000000"/>
                </a:solidFill>
              </a:defRPr>
            </a:lvl1pPr>
            <a:lvl2pPr marL="236537" indent="0">
              <a:buNone/>
              <a:defRPr sz="1200">
                <a:solidFill>
                  <a:srgbClr val="4B4B4B"/>
                </a:solidFill>
              </a:defRPr>
            </a:lvl2pPr>
            <a:lvl3pPr marL="401637" indent="0">
              <a:buNone/>
              <a:defRPr sz="1200">
                <a:solidFill>
                  <a:srgbClr val="4B4B4B"/>
                </a:solidFill>
              </a:defRPr>
            </a:lvl3pPr>
            <a:lvl4pPr marL="568325" indent="0">
              <a:buNone/>
              <a:defRPr sz="1200">
                <a:solidFill>
                  <a:srgbClr val="4B4B4B"/>
                </a:solidFill>
              </a:defRPr>
            </a:lvl4pPr>
            <a:lvl5pPr marL="747712" indent="0">
              <a:buNone/>
              <a:defRPr sz="1200">
                <a:solidFill>
                  <a:srgbClr val="4B4B4B"/>
                </a:solidFill>
              </a:defRPr>
            </a:lvl5pPr>
          </a:lstStyle>
          <a:p>
            <a:pPr lvl="0"/>
            <a:r>
              <a:rPr lang="en-US" dirty="0" smtClean="0"/>
              <a:t>Company</a:t>
            </a:r>
            <a:endParaRPr lang="en-US" dirty="0"/>
          </a:p>
        </p:txBody>
      </p:sp>
      <p:sp>
        <p:nvSpPr>
          <p:cNvPr id="33" name="Text Placeholder 6"/>
          <p:cNvSpPr>
            <a:spLocks noGrp="1"/>
          </p:cNvSpPr>
          <p:nvPr>
            <p:ph type="body" sz="quarter" idx="17" hasCustomPrompt="1"/>
          </p:nvPr>
        </p:nvSpPr>
        <p:spPr>
          <a:xfrm>
            <a:off x="4616824" y="4038600"/>
            <a:ext cx="2104464" cy="228600"/>
          </a:xfrm>
        </p:spPr>
        <p:txBody>
          <a:bodyPr/>
          <a:lstStyle>
            <a:lvl1pPr marL="0" indent="0">
              <a:buNone/>
              <a:defRPr sz="1400" b="1">
                <a:solidFill>
                  <a:srgbClr val="000000"/>
                </a:solidFill>
              </a:defRPr>
            </a:lvl1pPr>
            <a:lvl2pPr marL="236537" indent="0">
              <a:buNone/>
              <a:defRPr sz="1400" b="1"/>
            </a:lvl2pPr>
            <a:lvl3pPr marL="401637" indent="0">
              <a:buNone/>
              <a:defRPr sz="1400" b="1"/>
            </a:lvl3pPr>
            <a:lvl4pPr marL="568325" indent="0">
              <a:buNone/>
              <a:defRPr sz="1400" b="1"/>
            </a:lvl4pPr>
            <a:lvl5pPr marL="747712" indent="0">
              <a:buNone/>
              <a:defRPr sz="1400" b="1"/>
            </a:lvl5pPr>
          </a:lstStyle>
          <a:p>
            <a:pPr lvl="0"/>
            <a:r>
              <a:rPr lang="en-US" dirty="0" err="1" smtClean="0"/>
              <a:t>Firstname</a:t>
            </a:r>
            <a:r>
              <a:rPr lang="en-US" dirty="0" smtClean="0"/>
              <a:t> </a:t>
            </a:r>
            <a:r>
              <a:rPr lang="en-US" dirty="0" err="1" smtClean="0"/>
              <a:t>Lastname</a:t>
            </a:r>
            <a:endParaRPr lang="en-US" dirty="0"/>
          </a:p>
        </p:txBody>
      </p:sp>
      <p:sp>
        <p:nvSpPr>
          <p:cNvPr id="34" name="Text Placeholder 8"/>
          <p:cNvSpPr>
            <a:spLocks noGrp="1"/>
          </p:cNvSpPr>
          <p:nvPr>
            <p:ph type="body" sz="quarter" idx="18" hasCustomPrompt="1"/>
          </p:nvPr>
        </p:nvSpPr>
        <p:spPr>
          <a:xfrm>
            <a:off x="4616824" y="4299764"/>
            <a:ext cx="2104464" cy="228600"/>
          </a:xfrm>
        </p:spPr>
        <p:txBody>
          <a:bodyPr/>
          <a:lstStyle>
            <a:lvl1pPr marL="0" indent="0">
              <a:buNone/>
              <a:defRPr sz="1200">
                <a:solidFill>
                  <a:srgbClr val="000000"/>
                </a:solidFill>
              </a:defRPr>
            </a:lvl1pPr>
            <a:lvl2pPr marL="236537" indent="0">
              <a:buNone/>
              <a:defRPr sz="1200"/>
            </a:lvl2pPr>
            <a:lvl3pPr marL="401637" indent="0">
              <a:buNone/>
              <a:defRPr sz="1200"/>
            </a:lvl3pPr>
            <a:lvl4pPr marL="568325" indent="0">
              <a:buNone/>
              <a:defRPr sz="1200"/>
            </a:lvl4pPr>
            <a:lvl5pPr marL="747712" indent="0">
              <a:buNone/>
              <a:defRPr sz="1200"/>
            </a:lvl5pPr>
          </a:lstStyle>
          <a:p>
            <a:pPr lvl="0"/>
            <a:r>
              <a:rPr lang="en-US" dirty="0" smtClean="0"/>
              <a:t>Title</a:t>
            </a:r>
            <a:endParaRPr lang="en-US" dirty="0"/>
          </a:p>
        </p:txBody>
      </p:sp>
      <p:sp>
        <p:nvSpPr>
          <p:cNvPr id="35" name="Text Placeholder 13"/>
          <p:cNvSpPr>
            <a:spLocks noGrp="1"/>
          </p:cNvSpPr>
          <p:nvPr>
            <p:ph type="body" sz="quarter" idx="19" hasCustomPrompt="1"/>
          </p:nvPr>
        </p:nvSpPr>
        <p:spPr>
          <a:xfrm>
            <a:off x="4616824" y="4528364"/>
            <a:ext cx="2104464" cy="222250"/>
          </a:xfrm>
        </p:spPr>
        <p:txBody>
          <a:bodyPr/>
          <a:lstStyle>
            <a:lvl1pPr marL="0" indent="0">
              <a:buNone/>
              <a:defRPr sz="1200">
                <a:solidFill>
                  <a:srgbClr val="000000"/>
                </a:solidFill>
              </a:defRPr>
            </a:lvl1pPr>
            <a:lvl2pPr marL="236537" indent="0">
              <a:buNone/>
              <a:defRPr sz="1200">
                <a:solidFill>
                  <a:srgbClr val="4B4B4B"/>
                </a:solidFill>
              </a:defRPr>
            </a:lvl2pPr>
            <a:lvl3pPr marL="401637" indent="0">
              <a:buNone/>
              <a:defRPr sz="1200">
                <a:solidFill>
                  <a:srgbClr val="4B4B4B"/>
                </a:solidFill>
              </a:defRPr>
            </a:lvl3pPr>
            <a:lvl4pPr marL="568325" indent="0">
              <a:buNone/>
              <a:defRPr sz="1200">
                <a:solidFill>
                  <a:srgbClr val="4B4B4B"/>
                </a:solidFill>
              </a:defRPr>
            </a:lvl4pPr>
            <a:lvl5pPr marL="747712" indent="0">
              <a:buNone/>
              <a:defRPr sz="1200">
                <a:solidFill>
                  <a:srgbClr val="4B4B4B"/>
                </a:solidFill>
              </a:defRPr>
            </a:lvl5pPr>
          </a:lstStyle>
          <a:p>
            <a:pPr lvl="0"/>
            <a:r>
              <a:rPr lang="en-US" dirty="0" smtClean="0"/>
              <a:t>Company</a:t>
            </a:r>
            <a:endParaRPr lang="en-US" dirty="0"/>
          </a:p>
        </p:txBody>
      </p:sp>
      <p:sp>
        <p:nvSpPr>
          <p:cNvPr id="36" name="Text Placeholder 6"/>
          <p:cNvSpPr>
            <a:spLocks noGrp="1"/>
          </p:cNvSpPr>
          <p:nvPr>
            <p:ph type="body" sz="quarter" idx="20" hasCustomPrompt="1"/>
          </p:nvPr>
        </p:nvSpPr>
        <p:spPr>
          <a:xfrm>
            <a:off x="6810936" y="4039099"/>
            <a:ext cx="2104464" cy="228600"/>
          </a:xfrm>
        </p:spPr>
        <p:txBody>
          <a:bodyPr/>
          <a:lstStyle>
            <a:lvl1pPr marL="0" indent="0">
              <a:buNone/>
              <a:defRPr sz="1400" b="1">
                <a:solidFill>
                  <a:srgbClr val="000000"/>
                </a:solidFill>
              </a:defRPr>
            </a:lvl1pPr>
            <a:lvl2pPr marL="236537" indent="0">
              <a:buNone/>
              <a:defRPr sz="1400" b="1"/>
            </a:lvl2pPr>
            <a:lvl3pPr marL="401637" indent="0">
              <a:buNone/>
              <a:defRPr sz="1400" b="1"/>
            </a:lvl3pPr>
            <a:lvl4pPr marL="568325" indent="0">
              <a:buNone/>
              <a:defRPr sz="1400" b="1"/>
            </a:lvl4pPr>
            <a:lvl5pPr marL="747712" indent="0">
              <a:buNone/>
              <a:defRPr sz="1400" b="1"/>
            </a:lvl5pPr>
          </a:lstStyle>
          <a:p>
            <a:pPr lvl="0"/>
            <a:r>
              <a:rPr lang="en-US" dirty="0" err="1" smtClean="0"/>
              <a:t>Firstname</a:t>
            </a:r>
            <a:r>
              <a:rPr lang="en-US" dirty="0" smtClean="0"/>
              <a:t> </a:t>
            </a:r>
            <a:r>
              <a:rPr lang="en-US" dirty="0" err="1" smtClean="0"/>
              <a:t>Lastname</a:t>
            </a:r>
            <a:endParaRPr lang="en-US" dirty="0"/>
          </a:p>
        </p:txBody>
      </p:sp>
      <p:sp>
        <p:nvSpPr>
          <p:cNvPr id="37" name="Text Placeholder 8"/>
          <p:cNvSpPr>
            <a:spLocks noGrp="1"/>
          </p:cNvSpPr>
          <p:nvPr>
            <p:ph type="body" sz="quarter" idx="21" hasCustomPrompt="1"/>
          </p:nvPr>
        </p:nvSpPr>
        <p:spPr>
          <a:xfrm>
            <a:off x="6810936" y="4300263"/>
            <a:ext cx="2104464" cy="228600"/>
          </a:xfrm>
        </p:spPr>
        <p:txBody>
          <a:bodyPr/>
          <a:lstStyle>
            <a:lvl1pPr marL="0" indent="0">
              <a:buNone/>
              <a:defRPr sz="1200">
                <a:solidFill>
                  <a:srgbClr val="000000"/>
                </a:solidFill>
              </a:defRPr>
            </a:lvl1pPr>
            <a:lvl2pPr marL="236537" indent="0">
              <a:buNone/>
              <a:defRPr sz="1200"/>
            </a:lvl2pPr>
            <a:lvl3pPr marL="401637" indent="0">
              <a:buNone/>
              <a:defRPr sz="1200"/>
            </a:lvl3pPr>
            <a:lvl4pPr marL="568325" indent="0">
              <a:buNone/>
              <a:defRPr sz="1200"/>
            </a:lvl4pPr>
            <a:lvl5pPr marL="747712" indent="0">
              <a:buNone/>
              <a:defRPr sz="1200"/>
            </a:lvl5pPr>
          </a:lstStyle>
          <a:p>
            <a:pPr lvl="0"/>
            <a:r>
              <a:rPr lang="en-US" dirty="0" smtClean="0"/>
              <a:t>Title</a:t>
            </a:r>
            <a:endParaRPr lang="en-US" dirty="0"/>
          </a:p>
        </p:txBody>
      </p:sp>
      <p:sp>
        <p:nvSpPr>
          <p:cNvPr id="38" name="Text Placeholder 13"/>
          <p:cNvSpPr>
            <a:spLocks noGrp="1"/>
          </p:cNvSpPr>
          <p:nvPr>
            <p:ph type="body" sz="quarter" idx="22" hasCustomPrompt="1"/>
          </p:nvPr>
        </p:nvSpPr>
        <p:spPr>
          <a:xfrm>
            <a:off x="6810936" y="4528863"/>
            <a:ext cx="2104464" cy="222250"/>
          </a:xfrm>
        </p:spPr>
        <p:txBody>
          <a:bodyPr/>
          <a:lstStyle>
            <a:lvl1pPr marL="0" indent="0">
              <a:buNone/>
              <a:defRPr sz="1200">
                <a:solidFill>
                  <a:srgbClr val="000000"/>
                </a:solidFill>
              </a:defRPr>
            </a:lvl1pPr>
            <a:lvl2pPr marL="236537" indent="0">
              <a:buNone/>
              <a:defRPr sz="1200">
                <a:solidFill>
                  <a:srgbClr val="4B4B4B"/>
                </a:solidFill>
              </a:defRPr>
            </a:lvl2pPr>
            <a:lvl3pPr marL="401637" indent="0">
              <a:buNone/>
              <a:defRPr sz="1200">
                <a:solidFill>
                  <a:srgbClr val="4B4B4B"/>
                </a:solidFill>
              </a:defRPr>
            </a:lvl3pPr>
            <a:lvl4pPr marL="568325" indent="0">
              <a:buNone/>
              <a:defRPr sz="1200">
                <a:solidFill>
                  <a:srgbClr val="4B4B4B"/>
                </a:solidFill>
              </a:defRPr>
            </a:lvl4pPr>
            <a:lvl5pPr marL="747712" indent="0">
              <a:buNone/>
              <a:defRPr sz="1200">
                <a:solidFill>
                  <a:srgbClr val="4B4B4B"/>
                </a:solidFill>
              </a:defRPr>
            </a:lvl5pPr>
          </a:lstStyle>
          <a:p>
            <a:pPr lvl="0"/>
            <a:r>
              <a:rPr lang="en-US" dirty="0" smtClean="0"/>
              <a:t>Company</a:t>
            </a:r>
            <a:endParaRPr lang="en-US" dirty="0"/>
          </a:p>
        </p:txBody>
      </p:sp>
      <p:pic>
        <p:nvPicPr>
          <p:cNvPr id="24" name="Picture 23" descr="bnym_wm_rgb_po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7200" y="304800"/>
            <a:ext cx="1913901" cy="1010115"/>
          </a:xfrm>
          <a:prstGeom prst="rect">
            <a:avLst/>
          </a:prstGeom>
        </p:spPr>
      </p:pic>
    </p:spTree>
    <p:extLst>
      <p:ext uri="{BB962C8B-B14F-4D97-AF65-F5344CB8AC3E}">
        <p14:creationId xmlns:p14="http://schemas.microsoft.com/office/powerpoint/2010/main" val="1468203572"/>
      </p:ext>
    </p:extLst>
  </p:cSld>
  <p:clrMapOvr>
    <a:masterClrMapping/>
  </p:clrMapOvr>
  <p:transition>
    <p:wip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p:cSld name="Content Header Slide Alterna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bwMode="auto">
          <a:xfrm>
            <a:off x="2586681" y="2194561"/>
            <a:ext cx="6328719" cy="3974464"/>
          </a:xfrm>
        </p:spPr>
        <p:txBody>
          <a:bodyPr anchor="t"/>
          <a:lstStyle>
            <a:lvl1pPr marL="0" indent="0">
              <a:lnSpc>
                <a:spcPct val="100000"/>
              </a:lnSpc>
              <a:spcBef>
                <a:spcPts val="1200"/>
              </a:spcBef>
              <a:buNone/>
              <a:defRPr sz="2000" baseline="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Use this slide for an Agenda or Contents Slide</a:t>
            </a:r>
          </a:p>
        </p:txBody>
      </p:sp>
      <p:sp>
        <p:nvSpPr>
          <p:cNvPr id="7" name="Title 6"/>
          <p:cNvSpPr>
            <a:spLocks noGrp="1"/>
          </p:cNvSpPr>
          <p:nvPr>
            <p:ph type="title" hasCustomPrompt="1"/>
          </p:nvPr>
        </p:nvSpPr>
        <p:spPr bwMode="auto">
          <a:xfrm>
            <a:off x="2355854" y="1143000"/>
            <a:ext cx="6559546" cy="457200"/>
          </a:xfrm>
        </p:spPr>
        <p:txBody>
          <a:bodyPr/>
          <a:lstStyle>
            <a:lvl1pPr>
              <a:defRPr>
                <a:solidFill>
                  <a:srgbClr val="000000"/>
                </a:solidFill>
              </a:defRPr>
            </a:lvl1pPr>
          </a:lstStyle>
          <a:p>
            <a:r>
              <a:rPr lang="en-US" dirty="0" smtClean="0"/>
              <a:t>Divider 1 Title Goes Here</a:t>
            </a:r>
            <a:endParaRPr lang="en-US" dirty="0"/>
          </a:p>
        </p:txBody>
      </p:sp>
      <p:sp>
        <p:nvSpPr>
          <p:cNvPr id="12" name="Rectangle 11"/>
          <p:cNvSpPr/>
          <p:nvPr userDrawn="1"/>
        </p:nvSpPr>
        <p:spPr>
          <a:xfrm>
            <a:off x="0" y="6492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13" name="Rectangle 50"/>
          <p:cNvSpPr>
            <a:spLocks noChangeArrowheads="1"/>
          </p:cNvSpPr>
          <p:nvPr userDrawn="1"/>
        </p:nvSpPr>
        <p:spPr bwMode="auto">
          <a:xfrm>
            <a:off x="683568" y="6572540"/>
            <a:ext cx="6358781" cy="215444"/>
          </a:xfrm>
          <a:prstGeom prst="rect">
            <a:avLst/>
          </a:prstGeom>
          <a:noFill/>
          <a:ln w="12700" algn="ctr">
            <a:noFill/>
            <a:miter lim="800000"/>
            <a:headEnd/>
            <a:tailEnd/>
          </a:ln>
          <a:effectLst/>
        </p:spPr>
        <p:txBody>
          <a:bodyPr wrap="square" anchor="ctr">
            <a:spAutoFit/>
          </a:bodyPr>
          <a:lstStyle/>
          <a:p>
            <a:pPr defTabSz="914400" eaLnBrk="0" hangingPunct="0">
              <a:lnSpc>
                <a:spcPct val="95000"/>
              </a:lnSpc>
              <a:defRPr/>
            </a:pPr>
            <a:r>
              <a:rPr lang="en-GB" sz="800" i="1" dirty="0" smtClean="0">
                <a:solidFill>
                  <a:srgbClr val="FFFFFF"/>
                </a:solidFill>
              </a:rPr>
              <a:t>Information Classification: Confidential</a:t>
            </a:r>
            <a:endParaRPr lang="en-GB" sz="800" i="1" dirty="0">
              <a:solidFill>
                <a:srgbClr val="FFFFFF"/>
              </a:solidFill>
            </a:endParaRPr>
          </a:p>
        </p:txBody>
      </p:sp>
      <p:sp>
        <p:nvSpPr>
          <p:cNvPr id="14" name="TextBox 13"/>
          <p:cNvSpPr txBox="1"/>
          <p:nvPr userDrawn="1"/>
        </p:nvSpPr>
        <p:spPr bwMode="auto">
          <a:xfrm>
            <a:off x="226373" y="6506526"/>
            <a:ext cx="411587" cy="347472"/>
          </a:xfrm>
          <a:prstGeom prst="rect">
            <a:avLst/>
          </a:prstGeom>
          <a:ln/>
        </p:spPr>
        <p:txBody>
          <a:bodyPr wrap="none" lIns="9144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defTabSz="914400">
              <a:lnSpc>
                <a:spcPct val="95000"/>
              </a:lnSpc>
              <a:spcBef>
                <a:spcPts val="0"/>
              </a:spcBef>
              <a:spcAft>
                <a:spcPts val="0"/>
              </a:spcAft>
            </a:pPr>
            <a:fld id="{CB216155-A8A6-4E9B-8861-79A7D7CE7B9D}" type="slidenum">
              <a:rPr lang="en-US" smtClean="0">
                <a:solidFill>
                  <a:srgbClr val="FFFFFF"/>
                </a:solidFill>
              </a:rPr>
              <a:pPr defTabSz="914400">
                <a:lnSpc>
                  <a:spcPct val="95000"/>
                </a:lnSpc>
                <a:spcBef>
                  <a:spcPts val="0"/>
                </a:spcBef>
                <a:spcAft>
                  <a:spcPts val="0"/>
                </a:spcAft>
              </a:pPr>
              <a:t>‹#›</a:t>
            </a:fld>
            <a:endParaRPr lang="en-US" dirty="0">
              <a:solidFill>
                <a:srgbClr val="FFFFFF"/>
              </a:solidFill>
            </a:endParaRPr>
          </a:p>
        </p:txBody>
      </p:sp>
      <p:pic>
        <p:nvPicPr>
          <p:cNvPr id="10" name="Picture 9" descr="BNYM_WM_Wordmark_RGB-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29351" y="6617207"/>
            <a:ext cx="2666999" cy="109459"/>
          </a:xfrm>
          <a:prstGeom prst="rect">
            <a:avLst/>
          </a:prstGeom>
        </p:spPr>
      </p:pic>
      <p:pic>
        <p:nvPicPr>
          <p:cNvPr id="11" name="Picture 10" descr="BNY_horizontal_REV_April 2014.eps"/>
          <p:cNvPicPr>
            <a:picLocks noChangeAspect="1"/>
          </p:cNvPicPr>
          <p:nvPr userDrawn="1"/>
        </p:nvPicPr>
        <p:blipFill rotWithShape="1">
          <a:blip r:embed="rId4">
            <a:extLst>
              <a:ext uri="{28A0092B-C50C-407E-A947-70E740481C1C}">
                <a14:useLocalDpi xmlns:a14="http://schemas.microsoft.com/office/drawing/2010/main" val="0"/>
              </a:ext>
            </a:extLst>
          </a:blip>
          <a:srcRect r="81887"/>
          <a:stretch/>
        </p:blipFill>
        <p:spPr>
          <a:xfrm>
            <a:off x="5943600" y="6592335"/>
            <a:ext cx="235098" cy="163842"/>
          </a:xfrm>
          <a:prstGeom prst="rect">
            <a:avLst/>
          </a:prstGeom>
        </p:spPr>
      </p:pic>
    </p:spTree>
    <p:extLst>
      <p:ext uri="{BB962C8B-B14F-4D97-AF65-F5344CB8AC3E}">
        <p14:creationId xmlns:p14="http://schemas.microsoft.com/office/powerpoint/2010/main" val="335388386"/>
      </p:ext>
    </p:extLst>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794173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p:cSld name="Divider 2">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bwMode="auto">
          <a:xfrm>
            <a:off x="457200" y="2171444"/>
            <a:ext cx="6924876" cy="3974464"/>
          </a:xfrm>
        </p:spPr>
        <p:txBody>
          <a:bodyPr anchor="t"/>
          <a:lstStyle>
            <a:lvl1pPr marL="0" indent="0">
              <a:lnSpc>
                <a:spcPct val="100000"/>
              </a:lnSpc>
              <a:spcBef>
                <a:spcPts val="1200"/>
              </a:spcBef>
              <a:buNone/>
              <a:defRPr sz="20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Subtext goes here Arial 20pt</a:t>
            </a:r>
          </a:p>
        </p:txBody>
      </p:sp>
      <p:sp>
        <p:nvSpPr>
          <p:cNvPr id="7" name="Title 6"/>
          <p:cNvSpPr>
            <a:spLocks noGrp="1"/>
          </p:cNvSpPr>
          <p:nvPr>
            <p:ph type="title" hasCustomPrompt="1"/>
          </p:nvPr>
        </p:nvSpPr>
        <p:spPr bwMode="auto">
          <a:xfrm>
            <a:off x="227013" y="1143000"/>
            <a:ext cx="7385250" cy="457200"/>
          </a:xfrm>
        </p:spPr>
        <p:txBody>
          <a:bodyPr/>
          <a:lstStyle>
            <a:lvl1pPr>
              <a:defRPr>
                <a:solidFill>
                  <a:srgbClr val="000000"/>
                </a:solidFill>
              </a:defRPr>
            </a:lvl1pPr>
          </a:lstStyle>
          <a:p>
            <a:r>
              <a:rPr lang="en-US" dirty="0" smtClean="0"/>
              <a:t>Optional Divider 2 Title Goes Here</a:t>
            </a:r>
            <a:endParaRPr lang="en-US" dirty="0"/>
          </a:p>
        </p:txBody>
      </p:sp>
      <p:sp>
        <p:nvSpPr>
          <p:cNvPr id="5" name="Rectangle 4"/>
          <p:cNvSpPr/>
          <p:nvPr userDrawn="1"/>
        </p:nvSpPr>
        <p:spPr>
          <a:xfrm>
            <a:off x="0" y="6492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6" name="Rectangle 50"/>
          <p:cNvSpPr>
            <a:spLocks noChangeArrowheads="1"/>
          </p:cNvSpPr>
          <p:nvPr userDrawn="1"/>
        </p:nvSpPr>
        <p:spPr bwMode="auto">
          <a:xfrm>
            <a:off x="683568" y="6572540"/>
            <a:ext cx="6358781" cy="215444"/>
          </a:xfrm>
          <a:prstGeom prst="rect">
            <a:avLst/>
          </a:prstGeom>
          <a:noFill/>
          <a:ln w="12700" algn="ctr">
            <a:noFill/>
            <a:miter lim="800000"/>
            <a:headEnd/>
            <a:tailEnd/>
          </a:ln>
          <a:effectLst/>
        </p:spPr>
        <p:txBody>
          <a:bodyPr wrap="square" anchor="ctr">
            <a:spAutoFit/>
          </a:bodyPr>
          <a:lstStyle/>
          <a:p>
            <a:pPr defTabSz="914400" eaLnBrk="0" hangingPunct="0">
              <a:lnSpc>
                <a:spcPct val="95000"/>
              </a:lnSpc>
              <a:defRPr/>
            </a:pPr>
            <a:r>
              <a:rPr lang="en-GB" sz="800" i="1" dirty="0" smtClean="0">
                <a:solidFill>
                  <a:srgbClr val="FFFFFF"/>
                </a:solidFill>
              </a:rPr>
              <a:t>Information Classification: Confidential</a:t>
            </a:r>
            <a:endParaRPr lang="en-GB" sz="800" i="1" dirty="0">
              <a:solidFill>
                <a:srgbClr val="FFFFFF"/>
              </a:solidFill>
            </a:endParaRPr>
          </a:p>
        </p:txBody>
      </p:sp>
      <p:sp>
        <p:nvSpPr>
          <p:cNvPr id="8" name="TextBox 7"/>
          <p:cNvSpPr txBox="1"/>
          <p:nvPr userDrawn="1"/>
        </p:nvSpPr>
        <p:spPr bwMode="auto">
          <a:xfrm>
            <a:off x="226373" y="6506526"/>
            <a:ext cx="411587" cy="347472"/>
          </a:xfrm>
          <a:prstGeom prst="rect">
            <a:avLst/>
          </a:prstGeom>
          <a:ln/>
        </p:spPr>
        <p:txBody>
          <a:bodyPr wrap="none" lIns="9144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defTabSz="914400">
              <a:lnSpc>
                <a:spcPct val="95000"/>
              </a:lnSpc>
              <a:spcBef>
                <a:spcPts val="0"/>
              </a:spcBef>
              <a:spcAft>
                <a:spcPts val="0"/>
              </a:spcAft>
            </a:pPr>
            <a:fld id="{CB216155-A8A6-4E9B-8861-79A7D7CE7B9D}" type="slidenum">
              <a:rPr lang="en-US" smtClean="0">
                <a:solidFill>
                  <a:srgbClr val="FFFFFF"/>
                </a:solidFill>
              </a:rPr>
              <a:pPr defTabSz="914400">
                <a:lnSpc>
                  <a:spcPct val="95000"/>
                </a:lnSpc>
                <a:spcBef>
                  <a:spcPts val="0"/>
                </a:spcBef>
                <a:spcAft>
                  <a:spcPts val="0"/>
                </a:spcAft>
              </a:pPr>
              <a:t>‹#›</a:t>
            </a:fld>
            <a:endParaRPr lang="en-US" dirty="0">
              <a:solidFill>
                <a:srgbClr val="FFFFFF"/>
              </a:solidFill>
            </a:endParaRPr>
          </a:p>
        </p:txBody>
      </p:sp>
      <p:pic>
        <p:nvPicPr>
          <p:cNvPr id="12" name="Picture 11" descr="BNYM_WM_Wordmark_RGB-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29351" y="6617207"/>
            <a:ext cx="2666999" cy="109459"/>
          </a:xfrm>
          <a:prstGeom prst="rect">
            <a:avLst/>
          </a:prstGeom>
        </p:spPr>
      </p:pic>
      <p:pic>
        <p:nvPicPr>
          <p:cNvPr id="13" name="Picture 12" descr="BNY_horizontal_REV_April 2014.eps"/>
          <p:cNvPicPr>
            <a:picLocks noChangeAspect="1"/>
          </p:cNvPicPr>
          <p:nvPr userDrawn="1"/>
        </p:nvPicPr>
        <p:blipFill rotWithShape="1">
          <a:blip r:embed="rId4">
            <a:extLst>
              <a:ext uri="{28A0092B-C50C-407E-A947-70E740481C1C}">
                <a14:useLocalDpi xmlns:a14="http://schemas.microsoft.com/office/drawing/2010/main" val="0"/>
              </a:ext>
            </a:extLst>
          </a:blip>
          <a:srcRect r="81887"/>
          <a:stretch/>
        </p:blipFill>
        <p:spPr>
          <a:xfrm>
            <a:off x="5943600" y="6592335"/>
            <a:ext cx="235098" cy="163842"/>
          </a:xfrm>
          <a:prstGeom prst="rect">
            <a:avLst/>
          </a:prstGeom>
        </p:spPr>
      </p:pic>
    </p:spTree>
    <p:extLst>
      <p:ext uri="{BB962C8B-B14F-4D97-AF65-F5344CB8AC3E}">
        <p14:creationId xmlns:p14="http://schemas.microsoft.com/office/powerpoint/2010/main" val="3683755420"/>
      </p:ext>
    </p:extLst>
  </p:cSld>
  <p:clrMapOvr>
    <a:masterClrMapping/>
  </p:clrMapOvr>
  <p:transition>
    <p:wip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p:cSld name="Divider 3">
    <p:bg bwMode="gray">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90600" cy="6853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14" name="Rectangle 13"/>
          <p:cNvSpPr/>
          <p:nvPr userDrawn="1"/>
        </p:nvSpPr>
        <p:spPr>
          <a:xfrm>
            <a:off x="990600" y="0"/>
            <a:ext cx="91440" cy="6853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3" name="Text Placeholder 2"/>
          <p:cNvSpPr>
            <a:spLocks noGrp="1"/>
          </p:cNvSpPr>
          <p:nvPr>
            <p:ph type="body" idx="1" hasCustomPrompt="1"/>
          </p:nvPr>
        </p:nvSpPr>
        <p:spPr bwMode="auto">
          <a:xfrm>
            <a:off x="1602427" y="2194561"/>
            <a:ext cx="7312973" cy="3974464"/>
          </a:xfrm>
        </p:spPr>
        <p:txBody>
          <a:bodyPr anchor="t"/>
          <a:lstStyle>
            <a:lvl1pPr marL="0" indent="0">
              <a:lnSpc>
                <a:spcPct val="100000"/>
              </a:lnSpc>
              <a:spcBef>
                <a:spcPts val="1200"/>
              </a:spcBef>
              <a:buNone/>
              <a:defRPr sz="2000" baseline="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Subtext goes here Arial 20pt</a:t>
            </a:r>
          </a:p>
        </p:txBody>
      </p:sp>
      <p:sp>
        <p:nvSpPr>
          <p:cNvPr id="7" name="Title 6"/>
          <p:cNvSpPr>
            <a:spLocks noGrp="1"/>
          </p:cNvSpPr>
          <p:nvPr>
            <p:ph type="title" hasCustomPrompt="1"/>
          </p:nvPr>
        </p:nvSpPr>
        <p:spPr bwMode="auto">
          <a:xfrm>
            <a:off x="1371600" y="1143000"/>
            <a:ext cx="7543800" cy="457200"/>
          </a:xfrm>
        </p:spPr>
        <p:txBody>
          <a:bodyPr/>
          <a:lstStyle>
            <a:lvl1pPr>
              <a:defRPr baseline="0">
                <a:solidFill>
                  <a:srgbClr val="000000"/>
                </a:solidFill>
              </a:defRPr>
            </a:lvl1pPr>
          </a:lstStyle>
          <a:p>
            <a:r>
              <a:rPr lang="en-US" dirty="0" smtClean="0"/>
              <a:t>Optional Divider 3 Title Goes Here</a:t>
            </a:r>
            <a:endParaRPr lang="en-US" dirty="0"/>
          </a:p>
        </p:txBody>
      </p:sp>
      <p:sp>
        <p:nvSpPr>
          <p:cNvPr id="5" name="Rectangle 4"/>
          <p:cNvSpPr/>
          <p:nvPr userDrawn="1"/>
        </p:nvSpPr>
        <p:spPr>
          <a:xfrm>
            <a:off x="0" y="6492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6" name="Rectangle 50"/>
          <p:cNvSpPr>
            <a:spLocks noChangeArrowheads="1"/>
          </p:cNvSpPr>
          <p:nvPr userDrawn="1"/>
        </p:nvSpPr>
        <p:spPr bwMode="auto">
          <a:xfrm>
            <a:off x="683568" y="6572540"/>
            <a:ext cx="6358781" cy="215444"/>
          </a:xfrm>
          <a:prstGeom prst="rect">
            <a:avLst/>
          </a:prstGeom>
          <a:noFill/>
          <a:ln w="12700" algn="ctr">
            <a:noFill/>
            <a:miter lim="800000"/>
            <a:headEnd/>
            <a:tailEnd/>
          </a:ln>
          <a:effectLst/>
        </p:spPr>
        <p:txBody>
          <a:bodyPr wrap="square" anchor="ctr">
            <a:spAutoFit/>
          </a:bodyPr>
          <a:lstStyle/>
          <a:p>
            <a:pPr defTabSz="914400" eaLnBrk="0" hangingPunct="0">
              <a:lnSpc>
                <a:spcPct val="95000"/>
              </a:lnSpc>
              <a:defRPr/>
            </a:pPr>
            <a:r>
              <a:rPr lang="en-GB" sz="800" i="1" dirty="0" smtClean="0">
                <a:solidFill>
                  <a:srgbClr val="FFFFFF"/>
                </a:solidFill>
              </a:rPr>
              <a:t>Information Classification: Confidential</a:t>
            </a:r>
            <a:endParaRPr lang="en-GB" sz="800" i="1" dirty="0">
              <a:solidFill>
                <a:srgbClr val="FFFFFF"/>
              </a:solidFill>
            </a:endParaRPr>
          </a:p>
        </p:txBody>
      </p:sp>
      <p:sp>
        <p:nvSpPr>
          <p:cNvPr id="8" name="TextBox 7"/>
          <p:cNvSpPr txBox="1"/>
          <p:nvPr userDrawn="1"/>
        </p:nvSpPr>
        <p:spPr bwMode="auto">
          <a:xfrm>
            <a:off x="226373" y="6506526"/>
            <a:ext cx="411587" cy="347472"/>
          </a:xfrm>
          <a:prstGeom prst="rect">
            <a:avLst/>
          </a:prstGeom>
          <a:ln/>
        </p:spPr>
        <p:txBody>
          <a:bodyPr wrap="none" lIns="9144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defTabSz="914400">
              <a:lnSpc>
                <a:spcPct val="95000"/>
              </a:lnSpc>
              <a:spcBef>
                <a:spcPts val="0"/>
              </a:spcBef>
              <a:spcAft>
                <a:spcPts val="0"/>
              </a:spcAft>
            </a:pPr>
            <a:fld id="{CB216155-A8A6-4E9B-8861-79A7D7CE7B9D}" type="slidenum">
              <a:rPr lang="en-US" smtClean="0">
                <a:solidFill>
                  <a:srgbClr val="FFFFFF"/>
                </a:solidFill>
              </a:rPr>
              <a:pPr defTabSz="914400">
                <a:lnSpc>
                  <a:spcPct val="95000"/>
                </a:lnSpc>
                <a:spcBef>
                  <a:spcPts val="0"/>
                </a:spcBef>
                <a:spcAft>
                  <a:spcPts val="0"/>
                </a:spcAft>
              </a:pPr>
              <a:t>‹#›</a:t>
            </a:fld>
            <a:endParaRPr lang="en-US" dirty="0">
              <a:solidFill>
                <a:srgbClr val="FFFFFF"/>
              </a:solidFill>
            </a:endParaRPr>
          </a:p>
        </p:txBody>
      </p:sp>
      <p:pic>
        <p:nvPicPr>
          <p:cNvPr id="16" name="Picture 15" descr="BNYM_WM_Wordmark_RGB-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29351" y="6617207"/>
            <a:ext cx="2666999" cy="109459"/>
          </a:xfrm>
          <a:prstGeom prst="rect">
            <a:avLst/>
          </a:prstGeom>
        </p:spPr>
      </p:pic>
      <p:pic>
        <p:nvPicPr>
          <p:cNvPr id="17" name="Picture 16" descr="BNY_horizontal_REV_April 2014.eps"/>
          <p:cNvPicPr>
            <a:picLocks noChangeAspect="1"/>
          </p:cNvPicPr>
          <p:nvPr userDrawn="1"/>
        </p:nvPicPr>
        <p:blipFill rotWithShape="1">
          <a:blip r:embed="rId3">
            <a:extLst>
              <a:ext uri="{28A0092B-C50C-407E-A947-70E740481C1C}">
                <a14:useLocalDpi xmlns:a14="http://schemas.microsoft.com/office/drawing/2010/main" val="0"/>
              </a:ext>
            </a:extLst>
          </a:blip>
          <a:srcRect r="81887"/>
          <a:stretch/>
        </p:blipFill>
        <p:spPr>
          <a:xfrm>
            <a:off x="5943600" y="6592335"/>
            <a:ext cx="235098" cy="163842"/>
          </a:xfrm>
          <a:prstGeom prst="rect">
            <a:avLst/>
          </a:prstGeom>
        </p:spPr>
      </p:pic>
    </p:spTree>
    <p:extLst>
      <p:ext uri="{BB962C8B-B14F-4D97-AF65-F5344CB8AC3E}">
        <p14:creationId xmlns:p14="http://schemas.microsoft.com/office/powerpoint/2010/main" val="2678161305"/>
      </p:ext>
    </p:extLst>
  </p:cSld>
  <p:clrMapOvr>
    <a:masterClrMapping/>
  </p:clrMapOvr>
  <p:transition>
    <p:wip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Content Header slide">
    <p:bg bwMode="gray">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bwMode="auto">
          <a:xfrm>
            <a:off x="682471" y="1141043"/>
            <a:ext cx="7772560" cy="457200"/>
          </a:xfrm>
        </p:spPr>
        <p:txBody>
          <a:bodyPr/>
          <a:lstStyle>
            <a:lvl1pPr>
              <a:lnSpc>
                <a:spcPct val="100000"/>
              </a:lnSpc>
              <a:defRPr/>
            </a:lvl1pPr>
          </a:lstStyle>
          <a:p>
            <a:r>
              <a:rPr lang="en-US" dirty="0" smtClean="0"/>
              <a:t>Click to Edit Master Title Style</a:t>
            </a:r>
            <a:endParaRPr lang="en-US" dirty="0"/>
          </a:p>
        </p:txBody>
      </p:sp>
      <p:sp>
        <p:nvSpPr>
          <p:cNvPr id="6" name="Content Placeholder 2"/>
          <p:cNvSpPr>
            <a:spLocks noGrp="1"/>
          </p:cNvSpPr>
          <p:nvPr>
            <p:ph idx="1"/>
          </p:nvPr>
        </p:nvSpPr>
        <p:spPr bwMode="auto">
          <a:xfrm>
            <a:off x="683568" y="1904999"/>
            <a:ext cx="7772560" cy="4264025"/>
          </a:xfrm>
        </p:spPr>
        <p:txBody>
          <a:bodyPr/>
          <a:lstStyle>
            <a:lvl1pPr>
              <a:lnSpc>
                <a:spcPct val="100000"/>
              </a:lnSpc>
              <a:defRPr sz="1800"/>
            </a:lvl1pPr>
            <a:lvl2pPr marL="396875" indent="-160338">
              <a:lnSpc>
                <a:spcPct val="100000"/>
              </a:lnSpc>
              <a:buFont typeface="Arial" panose="020B0604020202020204" pitchFamily="34" charset="0"/>
              <a:buChar char="–"/>
              <a:defRPr/>
            </a:lvl2pPr>
            <a:lvl3pPr>
              <a:lnSpc>
                <a:spcPct val="100000"/>
              </a:lnSpc>
              <a:defRPr/>
            </a:lvl3pPr>
            <a:lvl4pPr>
              <a:lnSpc>
                <a:spcPct val="100000"/>
              </a:lnSpc>
              <a:defRPr/>
            </a:lvl4pPr>
            <a:lvl5pPr>
              <a:lnSpc>
                <a:spcPct val="10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9" name="Rectangle 8"/>
          <p:cNvSpPr/>
          <p:nvPr userDrawn="1"/>
        </p:nvSpPr>
        <p:spPr>
          <a:xfrm>
            <a:off x="0" y="6492240"/>
            <a:ext cx="9144000" cy="365760"/>
          </a:xfrm>
          <a:prstGeom prst="rect">
            <a:avLst/>
          </a:prstGeom>
          <a:solidFill>
            <a:srgbClr val="A29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10" name="Rectangle 50"/>
          <p:cNvSpPr>
            <a:spLocks noChangeArrowheads="1"/>
          </p:cNvSpPr>
          <p:nvPr userDrawn="1"/>
        </p:nvSpPr>
        <p:spPr bwMode="auto">
          <a:xfrm>
            <a:off x="683568" y="6572540"/>
            <a:ext cx="6358781" cy="215444"/>
          </a:xfrm>
          <a:prstGeom prst="rect">
            <a:avLst/>
          </a:prstGeom>
          <a:noFill/>
          <a:ln w="12700" algn="ctr">
            <a:noFill/>
            <a:miter lim="800000"/>
            <a:headEnd/>
            <a:tailEnd/>
          </a:ln>
          <a:effectLst/>
        </p:spPr>
        <p:txBody>
          <a:bodyPr wrap="square" anchor="ctr">
            <a:spAutoFit/>
          </a:bodyPr>
          <a:lstStyle/>
          <a:p>
            <a:pPr defTabSz="914400" eaLnBrk="0" hangingPunct="0">
              <a:lnSpc>
                <a:spcPct val="95000"/>
              </a:lnSpc>
              <a:defRPr/>
            </a:pPr>
            <a:r>
              <a:rPr lang="en-GB" sz="800" i="1" dirty="0" smtClean="0">
                <a:solidFill>
                  <a:srgbClr val="FFFFFF"/>
                </a:solidFill>
              </a:rPr>
              <a:t>Information Classification: Confidential</a:t>
            </a:r>
            <a:endParaRPr lang="en-GB" sz="800" i="1" dirty="0">
              <a:solidFill>
                <a:srgbClr val="FFFFFF"/>
              </a:solidFill>
            </a:endParaRPr>
          </a:p>
        </p:txBody>
      </p:sp>
      <p:sp>
        <p:nvSpPr>
          <p:cNvPr id="11" name="TextBox 10"/>
          <p:cNvSpPr txBox="1"/>
          <p:nvPr userDrawn="1"/>
        </p:nvSpPr>
        <p:spPr bwMode="auto">
          <a:xfrm>
            <a:off x="226373" y="6506526"/>
            <a:ext cx="411587" cy="347472"/>
          </a:xfrm>
          <a:prstGeom prst="rect">
            <a:avLst/>
          </a:prstGeom>
          <a:ln/>
        </p:spPr>
        <p:txBody>
          <a:bodyPr wrap="none" lIns="9144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defTabSz="914400">
              <a:lnSpc>
                <a:spcPct val="95000"/>
              </a:lnSpc>
              <a:spcBef>
                <a:spcPts val="0"/>
              </a:spcBef>
              <a:spcAft>
                <a:spcPts val="0"/>
              </a:spcAft>
            </a:pPr>
            <a:fld id="{CB216155-A8A6-4E9B-8861-79A7D7CE7B9D}" type="slidenum">
              <a:rPr lang="en-US" smtClean="0">
                <a:solidFill>
                  <a:srgbClr val="FFFFFF"/>
                </a:solidFill>
              </a:rPr>
              <a:pPr defTabSz="914400">
                <a:lnSpc>
                  <a:spcPct val="95000"/>
                </a:lnSpc>
                <a:spcBef>
                  <a:spcPts val="0"/>
                </a:spcBef>
                <a:spcAft>
                  <a:spcPts val="0"/>
                </a:spcAft>
              </a:pPr>
              <a:t>‹#›</a:t>
            </a:fld>
            <a:endParaRPr lang="en-US" dirty="0">
              <a:solidFill>
                <a:srgbClr val="FFFFFF"/>
              </a:solidFill>
            </a:endParaRPr>
          </a:p>
        </p:txBody>
      </p:sp>
      <p:pic>
        <p:nvPicPr>
          <p:cNvPr id="15" name="Picture 14" descr="BNYM_WM_Wordmark_RGB-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29351" y="6617207"/>
            <a:ext cx="2666999" cy="109459"/>
          </a:xfrm>
          <a:prstGeom prst="rect">
            <a:avLst/>
          </a:prstGeom>
        </p:spPr>
      </p:pic>
      <p:pic>
        <p:nvPicPr>
          <p:cNvPr id="16" name="Picture 15" descr="BNY_horizontal_REV_April 2014.eps"/>
          <p:cNvPicPr>
            <a:picLocks noChangeAspect="1"/>
          </p:cNvPicPr>
          <p:nvPr userDrawn="1"/>
        </p:nvPicPr>
        <p:blipFill rotWithShape="1">
          <a:blip r:embed="rId3">
            <a:extLst>
              <a:ext uri="{28A0092B-C50C-407E-A947-70E740481C1C}">
                <a14:useLocalDpi xmlns:a14="http://schemas.microsoft.com/office/drawing/2010/main" val="0"/>
              </a:ext>
            </a:extLst>
          </a:blip>
          <a:srcRect r="81887"/>
          <a:stretch/>
        </p:blipFill>
        <p:spPr>
          <a:xfrm>
            <a:off x="5943600" y="6592335"/>
            <a:ext cx="235098" cy="163842"/>
          </a:xfrm>
          <a:prstGeom prst="rect">
            <a:avLst/>
          </a:prstGeom>
        </p:spPr>
      </p:pic>
    </p:spTree>
    <p:extLst>
      <p:ext uri="{BB962C8B-B14F-4D97-AF65-F5344CB8AC3E}">
        <p14:creationId xmlns:p14="http://schemas.microsoft.com/office/powerpoint/2010/main" val="1018255379"/>
      </p:ext>
    </p:extLst>
  </p:cSld>
  <p:clrMapOvr>
    <a:masterClrMapping/>
  </p:clrMapOvr>
  <p:transition>
    <p:wip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p:txBody>
          <a:bodyPr anchor="t"/>
          <a:lstStyle>
            <a:lvl1pPr>
              <a:lnSpc>
                <a:spcPct val="100000"/>
              </a:lnSpc>
              <a:defRPr baseline="0"/>
            </a:lvl1pPr>
          </a:lstStyle>
          <a:p>
            <a:r>
              <a:rPr lang="en-US" dirty="0" smtClean="0"/>
              <a:t>Title and Content – Header Initial Caps Arial Bold 24pt</a:t>
            </a:r>
            <a:endParaRPr lang="en-US" dirty="0"/>
          </a:p>
        </p:txBody>
      </p:sp>
      <p:sp>
        <p:nvSpPr>
          <p:cNvPr id="3" name="Content Placeholder 2"/>
          <p:cNvSpPr>
            <a:spLocks noGrp="1"/>
          </p:cNvSpPr>
          <p:nvPr>
            <p:ph idx="1" hasCustomPrompt="1"/>
          </p:nvPr>
        </p:nvSpPr>
        <p:spPr bwMode="auto"/>
        <p:txBody>
          <a:bodyPr/>
          <a:lstStyle>
            <a:lvl1pPr marL="166688" marR="0" indent="-166688" algn="l" defTabSz="914400" rtl="0" eaLnBrk="1" fontAlgn="auto" latinLnBrk="0" hangingPunct="1">
              <a:lnSpc>
                <a:spcPct val="100000"/>
              </a:lnSpc>
              <a:spcAft>
                <a:spcPts val="0"/>
              </a:spcAft>
              <a:buClrTx/>
              <a:buSzTx/>
              <a:buFont typeface="Arial" pitchFamily="34" charset="0"/>
              <a:buChar char="•"/>
              <a:tabLst/>
              <a:defRPr kumimoji="0" lang="en-US" sz="1800" b="0" i="0" u="none" strike="noStrike" kern="1200" cap="none" spc="0" normalizeH="0" baseline="0" dirty="0" smtClean="0">
                <a:ln>
                  <a:noFill/>
                </a:ln>
                <a:solidFill>
                  <a:srgbClr val="000000"/>
                </a:solidFill>
                <a:effectLst/>
                <a:uLnTx/>
                <a:uFillTx/>
                <a:latin typeface="Arial"/>
                <a:ea typeface="+mn-ea"/>
                <a:cs typeface="+mn-cs"/>
              </a:defRPr>
            </a:lvl1pPr>
            <a:lvl2pPr marL="346075" indent="-179388">
              <a:lnSpc>
                <a:spcPct val="100000"/>
              </a:lnSpc>
              <a:buFont typeface="Arial" panose="020B0604020202020204" pitchFamily="34" charset="0"/>
              <a:buChar char="–"/>
              <a:defRPr/>
            </a:lvl2pPr>
            <a:lvl3pPr marL="512763" marR="0" indent="-166688" algn="l" defTabSz="914400" rtl="0" eaLnBrk="1" fontAlgn="auto" latinLnBrk="0" hangingPunct="1">
              <a:lnSpc>
                <a:spcPct val="100000"/>
              </a:lnSpc>
              <a:spcAft>
                <a:spcPts val="0"/>
              </a:spcAft>
              <a:buClrTx/>
              <a:buSzTx/>
              <a:buFont typeface="Arial" pitchFamily="34" charset="0"/>
              <a:buChar char="&gt;"/>
              <a:tabLst/>
              <a:defRPr kumimoji="0" lang="en-US" sz="1600" b="0" i="0" u="none" strike="noStrike" kern="1200" cap="none" spc="0" normalizeH="0" baseline="0" dirty="0" smtClean="0">
                <a:ln>
                  <a:noFill/>
                </a:ln>
                <a:solidFill>
                  <a:srgbClr val="000000"/>
                </a:solidFill>
                <a:effectLst/>
                <a:uLnTx/>
                <a:uFillTx/>
                <a:latin typeface="Arial"/>
                <a:ea typeface="+mn-ea"/>
                <a:cs typeface="+mn-cs"/>
              </a:defRPr>
            </a:lvl3pPr>
            <a:lvl4pPr marL="692150" marR="0" indent="-179388" algn="l" defTabSz="914400" rtl="0" eaLnBrk="1" fontAlgn="auto" latinLnBrk="0" hangingPunct="1">
              <a:lnSpc>
                <a:spcPct val="100000"/>
              </a:lnSpc>
              <a:spcAft>
                <a:spcPts val="0"/>
              </a:spcAft>
              <a:buClrTx/>
              <a:buSzTx/>
              <a:buFont typeface="Arial" pitchFamily="34" charset="0"/>
              <a:buChar char="▪"/>
              <a:tabLst/>
              <a:defRPr kumimoji="0" lang="en-US" sz="1600" b="0" i="0" u="none" strike="noStrike" kern="1200" cap="none" spc="0" normalizeH="0" baseline="0" dirty="0" smtClean="0">
                <a:ln>
                  <a:noFill/>
                </a:ln>
                <a:solidFill>
                  <a:srgbClr val="000000"/>
                </a:solidFill>
                <a:effectLst/>
                <a:uLnTx/>
                <a:uFillTx/>
                <a:latin typeface="Arial"/>
                <a:ea typeface="+mn-ea"/>
                <a:cs typeface="+mn-cs"/>
              </a:defRPr>
            </a:lvl4pPr>
            <a:lvl5pPr marR="0" algn="l" defTabSz="914400" rtl="0" eaLnBrk="1" fontAlgn="auto" latinLnBrk="0" hangingPunct="1">
              <a:lnSpc>
                <a:spcPct val="100000"/>
              </a:lnSpc>
              <a:spcAft>
                <a:spcPts val="0"/>
              </a:spcAft>
              <a:buClrTx/>
              <a:buSzTx/>
              <a:buFont typeface="Arial" pitchFamily="34" charset="0"/>
              <a:tabLst/>
              <a:defRPr kumimoji="0" lang="en-US" sz="1600" b="0" i="0" u="none" strike="noStrike" kern="1200" cap="none" spc="0" normalizeH="0" baseline="0" dirty="0">
                <a:ln>
                  <a:noFill/>
                </a:ln>
                <a:solidFill>
                  <a:srgbClr val="000000"/>
                </a:solidFill>
                <a:effectLst/>
                <a:uLnTx/>
                <a:uFillTx/>
                <a:latin typeface="Arial"/>
                <a:ea typeface="+mn-ea"/>
                <a:cs typeface="+mn-cs"/>
              </a:defRPr>
            </a:lvl5pPr>
          </a:lstStyle>
          <a:p>
            <a:pPr lvl="0"/>
            <a:r>
              <a:rPr lang="en-US" dirty="0" smtClean="0"/>
              <a:t>This is the first level bullet Arial Regular 18pt; no extra placeholders for subhead or source; copy is sentence style with no periods</a:t>
            </a:r>
          </a:p>
          <a:p>
            <a:pPr lvl="1"/>
            <a:r>
              <a:rPr lang="en-US" dirty="0" smtClean="0"/>
              <a:t>Second level bullet Arial 16pt</a:t>
            </a:r>
          </a:p>
          <a:p>
            <a:pPr lvl="2"/>
            <a:r>
              <a:rPr lang="en-US" dirty="0" smtClean="0"/>
              <a:t>Third level bullet Arial 16pt</a:t>
            </a:r>
          </a:p>
          <a:p>
            <a:pPr lvl="3"/>
            <a:r>
              <a:rPr lang="en-US" dirty="0" smtClean="0"/>
              <a:t>Fourth level bullet Arial 16pt</a:t>
            </a:r>
            <a:endParaRPr lang="en-US" dirty="0"/>
          </a:p>
        </p:txBody>
      </p:sp>
    </p:spTree>
    <p:extLst>
      <p:ext uri="{BB962C8B-B14F-4D97-AF65-F5344CB8AC3E}">
        <p14:creationId xmlns:p14="http://schemas.microsoft.com/office/powerpoint/2010/main" val="551291654"/>
      </p:ext>
    </p:extLst>
  </p:cSld>
  <p:clrMapOvr>
    <a:masterClrMapping/>
  </p:clrMapOvr>
  <p:transition>
    <p:wip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Title and Content, Subtitle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a:solidFill>
                  <a:srgbClr val="000000"/>
                </a:solidFill>
              </a:defRPr>
            </a:lvl1pPr>
          </a:lstStyle>
          <a:p>
            <a:r>
              <a:rPr lang="en-US" dirty="0" smtClean="0"/>
              <a:t>Click to Edit Master Title Style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vert="horz" lIns="91440" tIns="45720" rIns="91440" bIns="45720" rtlCol="0">
            <a:noAutofit/>
          </a:bodyPr>
          <a:lstStyle>
            <a:lvl1pPr>
              <a:defRPr kumimoji="0" lang="en-US" b="0" i="0" u="none" strike="noStrike" cap="none" spc="0" normalizeH="0" baseline="0" dirty="0" smtClean="0">
                <a:ln>
                  <a:noFill/>
                </a:ln>
                <a:effectLst/>
                <a:uLnTx/>
                <a:uFillTx/>
                <a:latin typeface="Arial"/>
              </a:defRPr>
            </a:lvl1pPr>
            <a:lvl2pPr>
              <a:defRPr lang="en-US" dirty="0" smtClean="0"/>
            </a:lvl2pPr>
            <a:lvl3pPr>
              <a:defRPr kumimoji="0" lang="en-US" b="0" i="0" u="none" strike="noStrike" cap="none" spc="0" normalizeH="0" baseline="0" dirty="0" smtClean="0">
                <a:ln>
                  <a:noFill/>
                </a:ln>
                <a:effectLst/>
                <a:uLnTx/>
                <a:uFillTx/>
                <a:latin typeface="Arial"/>
              </a:defRPr>
            </a:lvl3pPr>
            <a:lvl4pPr>
              <a:defRPr kumimoji="0" lang="en-US" b="0" i="0" u="none" strike="noStrike" cap="none" spc="0" normalizeH="0" baseline="0" dirty="0">
                <a:ln>
                  <a:noFill/>
                </a:ln>
                <a:effectLst/>
                <a:uLnTx/>
                <a:uFillTx/>
                <a:latin typeface="Arial"/>
              </a:defRPr>
            </a:lvl4pPr>
          </a:lstStyle>
          <a:p>
            <a:pPr marR="0" lvl="0" fontAlgn="auto">
              <a:spcAft>
                <a:spcPts val="0"/>
              </a:spcAft>
              <a:buClrTx/>
              <a:buSzTx/>
              <a:tabLst/>
            </a:pPr>
            <a:r>
              <a:rPr lang="en-US" dirty="0" smtClean="0"/>
              <a:t>Click to edit Master text styles Arial Regular 18pt</a:t>
            </a:r>
          </a:p>
          <a:p>
            <a:pPr marL="346075" lvl="1" indent="-179388"/>
            <a:r>
              <a:rPr lang="en-US" dirty="0" smtClean="0"/>
              <a:t>Second level bullet Arial 16pt</a:t>
            </a:r>
          </a:p>
          <a:p>
            <a:pPr marL="512763" marR="0" lvl="2" fontAlgn="auto">
              <a:spcAft>
                <a:spcPts val="0"/>
              </a:spcAft>
              <a:buClrTx/>
              <a:buSzTx/>
              <a:tabLst/>
            </a:pPr>
            <a:r>
              <a:rPr lang="en-US" dirty="0" smtClean="0"/>
              <a:t>Third level bullet Arial 16pt</a:t>
            </a:r>
          </a:p>
          <a:p>
            <a:pPr marL="692150" marR="0" lvl="3" fontAlgn="auto">
              <a:spcAft>
                <a:spcPts val="0"/>
              </a:spcAft>
              <a:buClrTx/>
              <a:buSzTx/>
              <a:tabLst/>
            </a:pPr>
            <a:r>
              <a:rPr lang="en-US" dirty="0" smtClean="0"/>
              <a:t>Fourth level bullet Arial 16pt</a:t>
            </a:r>
            <a:endParaRPr lang="en-US" dirty="0"/>
          </a:p>
        </p:txBody>
      </p:sp>
      <p:sp>
        <p:nvSpPr>
          <p:cNvPr id="17" name="Text Placeholder 9"/>
          <p:cNvSpPr>
            <a:spLocks noGrp="1"/>
          </p:cNvSpPr>
          <p:nvPr>
            <p:ph type="body" sz="quarter" idx="15" hasCustomPrompt="1"/>
          </p:nvPr>
        </p:nvSpPr>
        <p:spPr bwMode="auto">
          <a:xfrm>
            <a:off x="227013"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1059731463"/>
      </p:ext>
    </p:extLst>
  </p:cSld>
  <p:clrMapOvr>
    <a:masterClrMapping/>
  </p:clrMapOvr>
  <p:transition>
    <p:wip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Sample Data Tabl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Data Table Layout – Click on Table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table icon to add table</a:t>
            </a:r>
            <a:endParaRPr lang="en-US" dirty="0"/>
          </a:p>
        </p:txBody>
      </p:sp>
      <p:sp>
        <p:nvSpPr>
          <p:cNvPr id="17" name="Text Placeholder 9"/>
          <p:cNvSpPr>
            <a:spLocks noGrp="1"/>
          </p:cNvSpPr>
          <p:nvPr>
            <p:ph type="body" sz="quarter" idx="15" hasCustomPrompt="1"/>
          </p:nvPr>
        </p:nvSpPr>
        <p:spPr bwMode="auto">
          <a:xfrm>
            <a:off x="228600" y="1143625"/>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1056037155"/>
      </p:ext>
    </p:extLst>
  </p:cSld>
  <p:clrMapOvr>
    <a:masterClrMapping/>
  </p:clrMapOvr>
  <p:transition>
    <p:wip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Sample Info Tabl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Info Table Layout – Click on Table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table icon to add table</a:t>
            </a:r>
            <a:endParaRPr lang="en-US" dirty="0"/>
          </a:p>
        </p:txBody>
      </p:sp>
      <p:sp>
        <p:nvSpPr>
          <p:cNvPr id="17" name="Text Placeholder 9"/>
          <p:cNvSpPr>
            <a:spLocks noGrp="1"/>
          </p:cNvSpPr>
          <p:nvPr>
            <p:ph type="body" sz="quarter" idx="15" hasCustomPrompt="1"/>
          </p:nvPr>
        </p:nvSpPr>
        <p:spPr bwMode="auto">
          <a:xfrm>
            <a:off x="231101"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2925046015"/>
      </p:ext>
    </p:extLst>
  </p:cSld>
  <p:clrMapOvr>
    <a:masterClrMapping/>
  </p:clrMapOvr>
  <p:transition>
    <p:wip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Sample Column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Column Chart Layout – Click on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chart icon to add chart</a:t>
            </a:r>
            <a:endParaRPr lang="en-US" dirty="0"/>
          </a:p>
        </p:txBody>
      </p:sp>
      <p:sp>
        <p:nvSpPr>
          <p:cNvPr id="17" name="Text Placeholder 9"/>
          <p:cNvSpPr>
            <a:spLocks noGrp="1"/>
          </p:cNvSpPr>
          <p:nvPr>
            <p:ph type="body" sz="quarter" idx="15" hasCustomPrompt="1"/>
          </p:nvPr>
        </p:nvSpPr>
        <p:spPr bwMode="auto">
          <a:xfrm>
            <a:off x="227013" y="1140625"/>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3865180529"/>
      </p:ext>
    </p:extLst>
  </p:cSld>
  <p:clrMapOvr>
    <a:masterClrMapping/>
  </p:clrMapOvr>
  <p:transition>
    <p:wip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Sample Stacked Column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Stacked Column Chart – Click on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chart icon to add chart</a:t>
            </a:r>
            <a:endParaRPr lang="en-US" dirty="0"/>
          </a:p>
        </p:txBody>
      </p:sp>
      <p:sp>
        <p:nvSpPr>
          <p:cNvPr id="17" name="Text Placeholder 9"/>
          <p:cNvSpPr>
            <a:spLocks noGrp="1"/>
          </p:cNvSpPr>
          <p:nvPr>
            <p:ph type="body" sz="quarter" idx="15" hasCustomPrompt="1"/>
          </p:nvPr>
        </p:nvSpPr>
        <p:spPr bwMode="auto">
          <a:xfrm>
            <a:off x="227470"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655131183"/>
      </p:ext>
    </p:extLst>
  </p:cSld>
  <p:clrMapOvr>
    <a:masterClrMapping/>
  </p:clrMapOvr>
  <p:transition>
    <p:wip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Sample Stacked Bar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Stacked Bar Chart – Click on Bar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bar chart icon to add bar chart</a:t>
            </a:r>
            <a:endParaRPr lang="en-US" dirty="0"/>
          </a:p>
        </p:txBody>
      </p:sp>
      <p:sp>
        <p:nvSpPr>
          <p:cNvPr id="17" name="Text Placeholder 9"/>
          <p:cNvSpPr>
            <a:spLocks noGrp="1"/>
          </p:cNvSpPr>
          <p:nvPr>
            <p:ph type="body" sz="quarter" idx="15" hasCustomPrompt="1"/>
          </p:nvPr>
        </p:nvSpPr>
        <p:spPr bwMode="auto">
          <a:xfrm>
            <a:off x="231101"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2021237688"/>
      </p:ext>
    </p:extLst>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0DC31-C89C-41E0-80F8-4A7710F54AF0}" type="datetimeFigureOut">
              <a:rPr lang="en-US" smtClean="0">
                <a:solidFill>
                  <a:prstClr val="black">
                    <a:tint val="75000"/>
                  </a:prstClr>
                </a:solidFill>
              </a:rPr>
              <a:pPr/>
              <a:t>4/25/2017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EB92B9E-FCE1-401C-961D-C4A754D8ED8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30692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Sample Waterfall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Waterfall Chart– Click on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bar chart icon to add bar chart</a:t>
            </a:r>
            <a:endParaRPr lang="en-US" dirty="0"/>
          </a:p>
        </p:txBody>
      </p:sp>
      <p:sp>
        <p:nvSpPr>
          <p:cNvPr id="17" name="Text Placeholder 9"/>
          <p:cNvSpPr>
            <a:spLocks noGrp="1"/>
          </p:cNvSpPr>
          <p:nvPr>
            <p:ph type="body" sz="quarter" idx="15" hasCustomPrompt="1"/>
          </p:nvPr>
        </p:nvSpPr>
        <p:spPr bwMode="auto">
          <a:xfrm>
            <a:off x="231101"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2435605859"/>
      </p:ext>
    </p:extLst>
  </p:cSld>
  <p:clrMapOvr>
    <a:masterClrMapping/>
  </p:clrMapOvr>
  <p:transition>
    <p:wip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Sample Line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Line Chart – Click on Line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chart icon to add chart</a:t>
            </a:r>
            <a:endParaRPr lang="en-US" dirty="0"/>
          </a:p>
        </p:txBody>
      </p:sp>
      <p:sp>
        <p:nvSpPr>
          <p:cNvPr id="17" name="Text Placeholder 9"/>
          <p:cNvSpPr>
            <a:spLocks noGrp="1"/>
          </p:cNvSpPr>
          <p:nvPr>
            <p:ph type="body" sz="quarter" idx="15" hasCustomPrompt="1"/>
          </p:nvPr>
        </p:nvSpPr>
        <p:spPr bwMode="auto">
          <a:xfrm>
            <a:off x="227013"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3565405386"/>
      </p:ext>
    </p:extLst>
  </p:cSld>
  <p:clrMapOvr>
    <a:masterClrMapping/>
  </p:clrMapOvr>
  <p:transition>
    <p:wip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Sample Pie Char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227013" y="458788"/>
            <a:ext cx="8684756" cy="424732"/>
          </a:xfrm>
        </p:spPr>
        <p:txBody>
          <a:bodyPr anchor="t"/>
          <a:lstStyle>
            <a:lvl1pPr>
              <a:lnSpc>
                <a:spcPct val="100000"/>
              </a:lnSpc>
              <a:defRPr baseline="0">
                <a:solidFill>
                  <a:srgbClr val="000000"/>
                </a:solidFill>
              </a:defRPr>
            </a:lvl1pPr>
          </a:lstStyle>
          <a:p>
            <a:r>
              <a:rPr lang="en-US" dirty="0" smtClean="0"/>
              <a:t>Sample Pie Chart – Click on Pie Chart to Revise</a:t>
            </a:r>
            <a:endParaRPr lang="en-US" dirty="0"/>
          </a:p>
        </p:txBody>
      </p:sp>
      <p:sp>
        <p:nvSpPr>
          <p:cNvPr id="8" name="Content Placeholder 7"/>
          <p:cNvSpPr>
            <a:spLocks noGrp="1"/>
          </p:cNvSpPr>
          <p:nvPr>
            <p:ph sz="quarter" idx="10" hasCustomPrompt="1"/>
          </p:nvPr>
        </p:nvSpPr>
        <p:spPr bwMode="auto">
          <a:xfrm>
            <a:off x="227470" y="1600200"/>
            <a:ext cx="8684299" cy="4568825"/>
          </a:xfrm>
        </p:spPr>
        <p:txBody>
          <a:bodyPr/>
          <a:lstStyle>
            <a:lvl1pPr marL="166688" indent="-166688">
              <a:lnSpc>
                <a:spcPct val="100000"/>
              </a:lnSpc>
              <a:buFont typeface="Arial"/>
              <a:buChar char="•"/>
              <a:defRPr sz="1800" baseline="0">
                <a:solidFill>
                  <a:srgbClr val="000000"/>
                </a:solidFill>
              </a:defRPr>
            </a:lvl1pPr>
            <a:lvl2pPr>
              <a:lnSpc>
                <a:spcPct val="100000"/>
              </a:lnSpc>
              <a:defRPr>
                <a:solidFill>
                  <a:srgbClr val="4B4B4B"/>
                </a:solidFill>
              </a:defRPr>
            </a:lvl2pPr>
            <a:lvl3pPr>
              <a:lnSpc>
                <a:spcPct val="100000"/>
              </a:lnSpc>
              <a:defRPr>
                <a:solidFill>
                  <a:srgbClr val="4B4B4B"/>
                </a:solidFill>
              </a:defRPr>
            </a:lvl3pPr>
            <a:lvl4pPr>
              <a:lnSpc>
                <a:spcPct val="100000"/>
              </a:lnSpc>
              <a:defRPr>
                <a:solidFill>
                  <a:srgbClr val="4B4B4B"/>
                </a:solidFill>
              </a:defRPr>
            </a:lvl4pPr>
            <a:lvl5pPr>
              <a:lnSpc>
                <a:spcPct val="100000"/>
              </a:lnSpc>
              <a:defRPr>
                <a:solidFill>
                  <a:srgbClr val="4B4B4B"/>
                </a:solidFill>
              </a:defRPr>
            </a:lvl5pPr>
          </a:lstStyle>
          <a:p>
            <a:pPr lvl="0"/>
            <a:r>
              <a:rPr lang="en-US" dirty="0" smtClean="0"/>
              <a:t>Click on chart icon to add chart</a:t>
            </a:r>
            <a:endParaRPr lang="en-US" dirty="0"/>
          </a:p>
        </p:txBody>
      </p:sp>
      <p:sp>
        <p:nvSpPr>
          <p:cNvPr id="17" name="Text Placeholder 9"/>
          <p:cNvSpPr>
            <a:spLocks noGrp="1"/>
          </p:cNvSpPr>
          <p:nvPr>
            <p:ph type="body" sz="quarter" idx="15" hasCustomPrompt="1"/>
          </p:nvPr>
        </p:nvSpPr>
        <p:spPr bwMode="auto">
          <a:xfrm>
            <a:off x="231101" y="1143000"/>
            <a:ext cx="8684299" cy="369332"/>
          </a:xfrm>
          <a:prstGeom prst="rect">
            <a:avLst/>
          </a:prstGeom>
          <a:noFill/>
        </p:spPr>
        <p:txBody>
          <a:bodyPr wrap="square" tIns="45720" rIns="91440" bIns="45720" rtlCol="0">
            <a:noAutofit/>
          </a:bodyPr>
          <a:lstStyle>
            <a:lvl1pPr marL="0" indent="0" algn="l" rtl="0" fontAlgn="base">
              <a:lnSpc>
                <a:spcPct val="100000"/>
              </a:lnSpc>
              <a:spcBef>
                <a:spcPts val="0"/>
              </a:spcBef>
              <a:spcAft>
                <a:spcPts val="0"/>
              </a:spcAft>
              <a:buNone/>
              <a:defRPr lang="en-US" sz="2000" b="1" kern="1200" baseline="0" smtClean="0">
                <a:solidFill>
                  <a:schemeClr val="accent1"/>
                </a:solidFill>
                <a:latin typeface="+mn-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smtClean="0"/>
              <a:t>Subhead Placeholder, Initial Caps Arial Bold 20</a:t>
            </a:r>
            <a:endParaRPr lang="en-US" dirty="0"/>
          </a:p>
        </p:txBody>
      </p:sp>
      <p:sp>
        <p:nvSpPr>
          <p:cNvPr id="18"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891691449"/>
      </p:ext>
    </p:extLst>
  </p:cSld>
  <p:clrMapOvr>
    <a:masterClrMapping/>
  </p:clrMapOvr>
  <p:transition>
    <p:wip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hasCustomPrompt="1"/>
          </p:nvPr>
        </p:nvSpPr>
        <p:spPr bwMode="auto"/>
        <p:txBody>
          <a:bodyPr anchor="t"/>
          <a:lstStyle>
            <a:lvl1pPr>
              <a:lnSpc>
                <a:spcPct val="100000"/>
              </a:lnSpc>
              <a:defRPr baseline="0">
                <a:solidFill>
                  <a:srgbClr val="000000"/>
                </a:solidFill>
              </a:defRPr>
            </a:lvl1pPr>
          </a:lstStyle>
          <a:p>
            <a:r>
              <a:rPr lang="en-US" dirty="0" smtClean="0"/>
              <a:t>Comparison Box Layout 1</a:t>
            </a:r>
            <a:endParaRPr lang="en-US" dirty="0"/>
          </a:p>
        </p:txBody>
      </p:sp>
      <p:sp>
        <p:nvSpPr>
          <p:cNvPr id="3" name="Text Placeholder 2"/>
          <p:cNvSpPr>
            <a:spLocks noGrp="1"/>
          </p:cNvSpPr>
          <p:nvPr>
            <p:ph type="body" idx="1" hasCustomPrompt="1"/>
          </p:nvPr>
        </p:nvSpPr>
        <p:spPr bwMode="auto">
          <a:xfrm>
            <a:off x="227013" y="1143000"/>
            <a:ext cx="4115872" cy="388939"/>
          </a:xfrm>
          <a:noFill/>
        </p:spPr>
        <p:txBody>
          <a:bodyPr vert="horz" wrap="square" lIns="91440" tIns="45720" rIns="91440" bIns="45720" rtlCol="0">
            <a:noAutofit/>
          </a:bodyPr>
          <a:lstStyle>
            <a:lvl1pPr>
              <a:defRPr lang="en-US" sz="2000" b="1" dirty="0" smtClean="0">
                <a:solidFill>
                  <a:schemeClr val="accent1"/>
                </a:solidFill>
              </a:defRPr>
            </a:lvl1pPr>
          </a:lstStyle>
          <a:p>
            <a:pPr marL="0" lvl="0" indent="0" fontAlgn="base">
              <a:spcBef>
                <a:spcPts val="0"/>
              </a:spcBef>
              <a:spcAft>
                <a:spcPts val="0"/>
              </a:spcAft>
              <a:buNone/>
            </a:pPr>
            <a:r>
              <a:rPr lang="en-US" dirty="0" smtClean="0"/>
              <a:t>Subhead Arial Bold 20pt</a:t>
            </a:r>
          </a:p>
        </p:txBody>
      </p:sp>
      <p:sp>
        <p:nvSpPr>
          <p:cNvPr id="11" name="Content Placeholder 10"/>
          <p:cNvSpPr>
            <a:spLocks noGrp="1"/>
          </p:cNvSpPr>
          <p:nvPr>
            <p:ph sz="quarter" idx="17" hasCustomPrompt="1"/>
          </p:nvPr>
        </p:nvSpPr>
        <p:spPr bwMode="auto">
          <a:xfrm>
            <a:off x="227013" y="1600200"/>
            <a:ext cx="4115872" cy="4568825"/>
          </a:xfrm>
          <a:noFill/>
          <a:ln w="19050">
            <a:noFill/>
          </a:ln>
        </p:spPr>
        <p:txBody>
          <a:bodyPr/>
          <a:lstStyle>
            <a:lvl1pPr marL="166688" indent="-166688">
              <a:lnSpc>
                <a:spcPct val="100000"/>
              </a:lnSpc>
              <a:buFont typeface="Arial"/>
              <a:buChar char="•"/>
              <a:defRPr b="0">
                <a:solidFill>
                  <a:srgbClr val="000000"/>
                </a:solidFill>
              </a:defRPr>
            </a:lvl1pPr>
            <a:lvl2pPr>
              <a:lnSpc>
                <a:spcPct val="100000"/>
              </a:lnSpc>
              <a:defRPr b="0">
                <a:solidFill>
                  <a:srgbClr val="000000"/>
                </a:solidFill>
              </a:defRPr>
            </a:lvl2pPr>
            <a:lvl3pPr>
              <a:lnSpc>
                <a:spcPct val="100000"/>
              </a:lnSpc>
              <a:defRPr b="0">
                <a:solidFill>
                  <a:srgbClr val="000000"/>
                </a:solidFill>
              </a:defRPr>
            </a:lvl3pPr>
            <a:lvl4pPr>
              <a:lnSpc>
                <a:spcPct val="100000"/>
              </a:lnSpc>
              <a:defRPr b="0">
                <a:solidFill>
                  <a:srgbClr val="000000"/>
                </a:solidFill>
              </a:defRPr>
            </a:lvl4pPr>
            <a:lvl5pPr>
              <a:lnSpc>
                <a:spcPct val="100000"/>
              </a:lnSpc>
              <a:defRPr b="0">
                <a:solidFill>
                  <a:srgbClr val="000000"/>
                </a:solidFill>
              </a:defRPr>
            </a:lvl5pPr>
          </a:lstStyle>
          <a:p>
            <a:r>
              <a:rPr lang="en-US" dirty="0" smtClean="0"/>
              <a:t>Click to edit Master text styles Arial Regular 18pt</a:t>
            </a:r>
          </a:p>
          <a:p>
            <a:pPr lvl="1"/>
            <a:r>
              <a:rPr lang="en-US" dirty="0" smtClean="0"/>
              <a:t>Second level bullet Arial 16pt</a:t>
            </a:r>
          </a:p>
          <a:p>
            <a:pPr lvl="2"/>
            <a:r>
              <a:rPr lang="en-US" dirty="0" smtClean="0"/>
              <a:t>Third level bullet Arial 16pt</a:t>
            </a:r>
          </a:p>
          <a:p>
            <a:pPr lvl="4"/>
            <a:r>
              <a:rPr lang="en-US" dirty="0" smtClean="0"/>
              <a:t>Fourth level bullet Arial 16pt</a:t>
            </a:r>
            <a:endParaRPr lang="en-US" dirty="0"/>
          </a:p>
        </p:txBody>
      </p:sp>
      <p:sp>
        <p:nvSpPr>
          <p:cNvPr id="5" name="Text Placeholder 4"/>
          <p:cNvSpPr>
            <a:spLocks noGrp="1"/>
          </p:cNvSpPr>
          <p:nvPr>
            <p:ph type="body" sz="quarter" idx="3" hasCustomPrompt="1"/>
          </p:nvPr>
        </p:nvSpPr>
        <p:spPr bwMode="auto">
          <a:xfrm>
            <a:off x="4801116" y="1143000"/>
            <a:ext cx="4110013" cy="388939"/>
          </a:xfrm>
          <a:noFill/>
        </p:spPr>
        <p:txBody>
          <a:bodyPr vert="horz" wrap="square" lIns="91440" tIns="45720" rIns="91440" bIns="45720" rtlCol="0">
            <a:noAutofit/>
          </a:bodyPr>
          <a:lstStyle>
            <a:lvl1pPr>
              <a:defRPr lang="en-US" sz="2000" b="1" dirty="0" smtClean="0">
                <a:solidFill>
                  <a:schemeClr val="accent1"/>
                </a:solidFill>
              </a:defRPr>
            </a:lvl1pPr>
          </a:lstStyle>
          <a:p>
            <a:pPr marL="0" lvl="0" indent="0" fontAlgn="base">
              <a:spcBef>
                <a:spcPts val="0"/>
              </a:spcBef>
              <a:spcAft>
                <a:spcPts val="0"/>
              </a:spcAft>
              <a:buNone/>
            </a:pPr>
            <a:r>
              <a:rPr lang="en-US" dirty="0" smtClean="0"/>
              <a:t>Subhead Arial Bold 20pt</a:t>
            </a:r>
          </a:p>
        </p:txBody>
      </p:sp>
      <p:sp>
        <p:nvSpPr>
          <p:cNvPr id="9" name="Text Placeholder 12"/>
          <p:cNvSpPr>
            <a:spLocks noGrp="1"/>
          </p:cNvSpPr>
          <p:nvPr>
            <p:ph type="body" sz="quarter" idx="16" hasCustomPrompt="1"/>
          </p:nvPr>
        </p:nvSpPr>
        <p:spPr bwMode="auto">
          <a:xfrm>
            <a:off x="227469" y="6169025"/>
            <a:ext cx="8684756" cy="301752"/>
          </a:xfrm>
          <a:prstGeom prst="rect">
            <a:avLst/>
          </a:prstGeom>
        </p:spPr>
        <p:txBody>
          <a:bodyPr wrap="square" lIns="91440" tIns="45720" rIns="91440" bIns="45720" anchor="b" anchorCtr="0">
            <a:noAutofit/>
          </a:bodyPr>
          <a:lstStyle>
            <a:lvl1pPr marL="0" marR="0" indent="0" algn="l" defTabSz="914400" rtl="0" eaLnBrk="1" fontAlgn="auto" latinLnBrk="0" hangingPunct="1">
              <a:lnSpc>
                <a:spcPct val="90000"/>
              </a:lnSpc>
              <a:spcBef>
                <a:spcPts val="200"/>
              </a:spcBef>
              <a:spcAft>
                <a:spcPts val="0"/>
              </a:spcAft>
              <a:buClrTx/>
              <a:buSzTx/>
              <a:buFont typeface="Arial" pitchFamily="34" charset="0"/>
              <a:buNone/>
              <a:tabLst/>
              <a:defRPr sz="800">
                <a:solidFill>
                  <a:srgbClr val="000000"/>
                </a:solidFill>
                <a:latin typeface="+mn-lt"/>
                <a:cs typeface="Arial" pitchFamily="34" charset="0"/>
              </a:defRPr>
            </a:lvl1pPr>
          </a:lstStyle>
          <a:p>
            <a:pPr marL="0" marR="0" lvl="0" indent="0" algn="l" defTabSz="914400" rtl="0" eaLnBrk="1" fontAlgn="auto" latinLnBrk="0" hangingPunct="1">
              <a:lnSpc>
                <a:spcPct val="90000"/>
              </a:lnSpc>
              <a:spcBef>
                <a:spcPts val="200"/>
              </a:spcBef>
              <a:spcAft>
                <a:spcPts val="0"/>
              </a:spcAft>
              <a:buClrTx/>
              <a:buSzTx/>
              <a:buFont typeface="Arial" pitchFamily="34" charset="0"/>
              <a:buNone/>
              <a:tabLst/>
              <a:defRPr/>
            </a:pPr>
            <a:r>
              <a:rPr lang="en-US" dirty="0" smtClean="0"/>
              <a:t>Source placeholder; Arial 8pt. Publication Names are Italicized</a:t>
            </a:r>
          </a:p>
        </p:txBody>
      </p:sp>
      <p:sp>
        <p:nvSpPr>
          <p:cNvPr id="8" name="Content Placeholder 10"/>
          <p:cNvSpPr>
            <a:spLocks noGrp="1"/>
          </p:cNvSpPr>
          <p:nvPr>
            <p:ph sz="quarter" idx="18" hasCustomPrompt="1"/>
          </p:nvPr>
        </p:nvSpPr>
        <p:spPr bwMode="auto">
          <a:xfrm>
            <a:off x="4795257" y="1600200"/>
            <a:ext cx="4115872" cy="4568825"/>
          </a:xfrm>
          <a:noFill/>
          <a:ln w="19050">
            <a:noFill/>
          </a:ln>
        </p:spPr>
        <p:txBody>
          <a:bodyPr/>
          <a:lstStyle>
            <a:lvl1pPr marL="166688" indent="-166688">
              <a:lnSpc>
                <a:spcPct val="100000"/>
              </a:lnSpc>
              <a:buFont typeface="Arial"/>
              <a:buChar char="•"/>
              <a:defRPr b="0">
                <a:solidFill>
                  <a:srgbClr val="000000"/>
                </a:solidFill>
              </a:defRPr>
            </a:lvl1pPr>
            <a:lvl2pPr>
              <a:lnSpc>
                <a:spcPct val="100000"/>
              </a:lnSpc>
              <a:defRPr b="0">
                <a:solidFill>
                  <a:srgbClr val="000000"/>
                </a:solidFill>
              </a:defRPr>
            </a:lvl2pPr>
            <a:lvl3pPr>
              <a:lnSpc>
                <a:spcPct val="100000"/>
              </a:lnSpc>
              <a:defRPr b="0">
                <a:solidFill>
                  <a:srgbClr val="000000"/>
                </a:solidFill>
              </a:defRPr>
            </a:lvl3pPr>
            <a:lvl4pPr>
              <a:lnSpc>
                <a:spcPct val="100000"/>
              </a:lnSpc>
              <a:defRPr b="0">
                <a:solidFill>
                  <a:srgbClr val="000000"/>
                </a:solidFill>
              </a:defRPr>
            </a:lvl4pPr>
            <a:lvl5pPr>
              <a:lnSpc>
                <a:spcPct val="100000"/>
              </a:lnSpc>
              <a:defRPr b="0">
                <a:solidFill>
                  <a:srgbClr val="000000"/>
                </a:solidFill>
              </a:defRPr>
            </a:lvl5pPr>
          </a:lstStyle>
          <a:p>
            <a:r>
              <a:rPr lang="en-US" dirty="0" smtClean="0"/>
              <a:t>Click to edit Master text styles Arial Regular 18pt</a:t>
            </a:r>
          </a:p>
          <a:p>
            <a:pPr lvl="1"/>
            <a:r>
              <a:rPr lang="en-US" dirty="0" smtClean="0"/>
              <a:t>Second level bullet Arial 16pt</a:t>
            </a:r>
          </a:p>
          <a:p>
            <a:pPr lvl="2"/>
            <a:r>
              <a:rPr lang="en-US" dirty="0" smtClean="0"/>
              <a:t>Third level bullet Arial 16pt</a:t>
            </a:r>
          </a:p>
          <a:p>
            <a:pPr lvl="4"/>
            <a:r>
              <a:rPr lang="en-US" dirty="0" smtClean="0"/>
              <a:t>Fourth level bullet Arial 16pt</a:t>
            </a:r>
            <a:endParaRPr lang="en-US" dirty="0"/>
          </a:p>
        </p:txBody>
      </p:sp>
    </p:spTree>
    <p:extLst>
      <p:ext uri="{BB962C8B-B14F-4D97-AF65-F5344CB8AC3E}">
        <p14:creationId xmlns:p14="http://schemas.microsoft.com/office/powerpoint/2010/main" val="1074001558"/>
      </p:ext>
    </p:extLst>
  </p:cSld>
  <p:clrMapOvr>
    <a:masterClrMapping/>
  </p:clrMapOvr>
  <p:transition>
    <p:wip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Comparison Box">
    <p:spTree>
      <p:nvGrpSpPr>
        <p:cNvPr id="1" name=""/>
        <p:cNvGrpSpPr/>
        <p:nvPr/>
      </p:nvGrpSpPr>
      <p:grpSpPr>
        <a:xfrm>
          <a:off x="0" y="0"/>
          <a:ext cx="0" cy="0"/>
          <a:chOff x="0" y="0"/>
          <a:chExt cx="0" cy="0"/>
        </a:xfrm>
      </p:grpSpPr>
      <p:sp>
        <p:nvSpPr>
          <p:cNvPr id="10" name="Title 9"/>
          <p:cNvSpPr>
            <a:spLocks noGrp="1"/>
          </p:cNvSpPr>
          <p:nvPr>
            <p:ph type="title" hasCustomPrompt="1"/>
          </p:nvPr>
        </p:nvSpPr>
        <p:spPr bwMode="auto"/>
        <p:txBody>
          <a:bodyPr anchor="t"/>
          <a:lstStyle>
            <a:lvl1pPr>
              <a:lnSpc>
                <a:spcPct val="100000"/>
              </a:lnSpc>
              <a:defRPr baseline="0">
                <a:solidFill>
                  <a:srgbClr val="000000"/>
                </a:solidFill>
              </a:defRPr>
            </a:lvl1pPr>
          </a:lstStyle>
          <a:p>
            <a:r>
              <a:rPr lang="en-US" dirty="0" smtClean="0"/>
              <a:t>Comparison Box Layout 2</a:t>
            </a:r>
            <a:endParaRPr lang="en-US" dirty="0"/>
          </a:p>
        </p:txBody>
      </p:sp>
      <p:sp>
        <p:nvSpPr>
          <p:cNvPr id="3" name="Text Placeholder 2"/>
          <p:cNvSpPr>
            <a:spLocks noGrp="1"/>
          </p:cNvSpPr>
          <p:nvPr>
            <p:ph type="body" idx="1" hasCustomPrompt="1"/>
          </p:nvPr>
        </p:nvSpPr>
        <p:spPr bwMode="gray">
          <a:xfrm>
            <a:off x="227013" y="1135061"/>
            <a:ext cx="4115872" cy="465139"/>
          </a:xfrm>
          <a:solidFill>
            <a:srgbClr val="A29060"/>
          </a:solidFill>
          <a:ln w="19050">
            <a:solidFill>
              <a:schemeClr val="accent1"/>
            </a:solidFill>
          </a:ln>
        </p:spPr>
        <p:txBody>
          <a:bodyPr lIns="146304" rIns="146304" anchor="ctr">
            <a:noAutofit/>
          </a:bodyPr>
          <a:lstStyle>
            <a:lvl1pPr marL="0" indent="0" algn="l">
              <a:lnSpc>
                <a:spcPct val="100000"/>
              </a:lnSpc>
              <a:spcBef>
                <a:spcPts val="0"/>
              </a:spcBef>
              <a:buNone/>
              <a:defRPr sz="2000" b="1" baseline="0">
                <a:solidFill>
                  <a:srgbClr val="FF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Header Box Arial Bold 20pt</a:t>
            </a:r>
          </a:p>
        </p:txBody>
      </p:sp>
      <p:sp>
        <p:nvSpPr>
          <p:cNvPr id="11" name="Content Placeholder 10"/>
          <p:cNvSpPr>
            <a:spLocks noGrp="1"/>
          </p:cNvSpPr>
          <p:nvPr>
            <p:ph sz="quarter" idx="17" hasCustomPrompt="1"/>
          </p:nvPr>
        </p:nvSpPr>
        <p:spPr bwMode="auto">
          <a:xfrm>
            <a:off x="227013" y="1600200"/>
            <a:ext cx="4115872" cy="4568826"/>
          </a:xfrm>
          <a:ln w="12700" cmpd="sng">
            <a:solidFill>
              <a:schemeClr val="accent1"/>
            </a:solidFill>
          </a:ln>
        </p:spPr>
        <p:txBody>
          <a:bodyPr tIns="45720"/>
          <a:lstStyle>
            <a:lvl1pPr marL="166688" indent="-166688">
              <a:lnSpc>
                <a:spcPct val="100000"/>
              </a:lnSpc>
              <a:buFont typeface="Arial"/>
              <a:buChar char="•"/>
              <a:defRPr baseline="0">
                <a:solidFill>
                  <a:srgbClr val="000000"/>
                </a:solidFill>
              </a:defRPr>
            </a:lvl1pPr>
            <a:lvl2pPr>
              <a:lnSpc>
                <a:spcPct val="100000"/>
              </a:lnSpc>
              <a:defRPr>
                <a:solidFill>
                  <a:schemeClr val="bg2"/>
                </a:solidFill>
              </a:defRPr>
            </a:lvl2pPr>
            <a:lvl3pPr>
              <a:lnSpc>
                <a:spcPct val="100000"/>
              </a:lnSpc>
              <a:defRPr>
                <a:solidFill>
                  <a:schemeClr val="bg2"/>
                </a:solidFill>
              </a:defRPr>
            </a:lvl3pPr>
            <a:lvl4pPr>
              <a:lnSpc>
                <a:spcPct val="100000"/>
              </a:lnSpc>
              <a:defRPr>
                <a:solidFill>
                  <a:schemeClr val="bg2"/>
                </a:solidFill>
              </a:defRPr>
            </a:lvl4pPr>
            <a:lvl5pPr>
              <a:lnSpc>
                <a:spcPct val="100000"/>
              </a:lnSpc>
              <a:defRPr>
                <a:solidFill>
                  <a:schemeClr val="bg2"/>
                </a:solidFill>
              </a:defRPr>
            </a:lvl5pPr>
          </a:lstStyle>
          <a:p>
            <a:pPr lvl="0"/>
            <a:r>
              <a:rPr lang="en-US" dirty="0" smtClean="0"/>
              <a:t>Text is sentence style, no periods</a:t>
            </a:r>
          </a:p>
        </p:txBody>
      </p:sp>
      <p:sp>
        <p:nvSpPr>
          <p:cNvPr id="5" name="Text Placeholder 4"/>
          <p:cNvSpPr>
            <a:spLocks noGrp="1"/>
          </p:cNvSpPr>
          <p:nvPr>
            <p:ph type="body" sz="quarter" idx="3" hasCustomPrompt="1"/>
          </p:nvPr>
        </p:nvSpPr>
        <p:spPr bwMode="gray">
          <a:xfrm>
            <a:off x="4801116" y="1135061"/>
            <a:ext cx="4110013" cy="465139"/>
          </a:xfrm>
          <a:solidFill>
            <a:srgbClr val="A29060"/>
          </a:solidFill>
          <a:ln w="19050">
            <a:solidFill>
              <a:schemeClr val="accent1"/>
            </a:solidFill>
          </a:ln>
        </p:spPr>
        <p:txBody>
          <a:bodyPr lIns="146304" rIns="146304" anchor="ctr">
            <a:noAutofit/>
          </a:bodyPr>
          <a:lstStyle>
            <a:lvl1pPr marL="0" indent="0" algn="l">
              <a:lnSpc>
                <a:spcPct val="100000"/>
              </a:lnSpc>
              <a:spcBef>
                <a:spcPts val="0"/>
              </a:spcBef>
              <a:buNone/>
              <a:defRPr sz="2000" b="1">
                <a:solidFill>
                  <a:srgbClr val="FFF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Header Box Arial Bold 20pt</a:t>
            </a:r>
          </a:p>
        </p:txBody>
      </p:sp>
      <p:sp>
        <p:nvSpPr>
          <p:cNvPr id="12" name="Content Placeholder 10"/>
          <p:cNvSpPr>
            <a:spLocks noGrp="1"/>
          </p:cNvSpPr>
          <p:nvPr>
            <p:ph sz="quarter" idx="18" hasCustomPrompt="1"/>
          </p:nvPr>
        </p:nvSpPr>
        <p:spPr bwMode="auto">
          <a:xfrm>
            <a:off x="4801116" y="1600200"/>
            <a:ext cx="4110013" cy="4568826"/>
          </a:xfrm>
        </p:spPr>
        <p:txBody>
          <a:bodyPr vert="horz" lIns="91440" tIns="45720" rIns="91440" bIns="45720" rtlCol="0">
            <a:noAutofit/>
          </a:bodyPr>
          <a:lstStyle>
            <a:lvl1pPr>
              <a:defRPr kumimoji="0" lang="en-US" b="0" i="0" u="none" strike="noStrike" cap="none" spc="0" normalizeH="0" baseline="0" dirty="0" smtClean="0">
                <a:ln>
                  <a:noFill/>
                </a:ln>
                <a:effectLst/>
                <a:uLnTx/>
                <a:uFillTx/>
                <a:latin typeface="Arial"/>
              </a:defRPr>
            </a:lvl1pPr>
          </a:lstStyle>
          <a:p>
            <a:pPr marR="0" lvl="0" fontAlgn="auto">
              <a:spcAft>
                <a:spcPts val="0"/>
              </a:spcAft>
              <a:buClrTx/>
              <a:buSzTx/>
              <a:tabLst/>
            </a:pPr>
            <a:r>
              <a:rPr lang="en-US" dirty="0" smtClean="0"/>
              <a:t>Text is sentence style, no periods</a:t>
            </a:r>
          </a:p>
        </p:txBody>
      </p:sp>
      <p:sp>
        <p:nvSpPr>
          <p:cNvPr id="8" name="Text Placeholder 12"/>
          <p:cNvSpPr>
            <a:spLocks noGrp="1"/>
          </p:cNvSpPr>
          <p:nvPr>
            <p:ph type="body" sz="quarter" idx="16" hasCustomPrompt="1"/>
          </p:nvPr>
        </p:nvSpPr>
        <p:spPr bwMode="auto">
          <a:xfrm>
            <a:off x="227469" y="6175248"/>
            <a:ext cx="8686800"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baseline="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2270405691"/>
      </p:ext>
    </p:extLst>
  </p:cSld>
  <p:clrMapOvr>
    <a:masterClrMapping/>
  </p:clrMapOvr>
  <p:transition>
    <p:wip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Title N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p:txBody>
          <a:bodyPr anchor="t"/>
          <a:lstStyle>
            <a:lvl1pPr>
              <a:lnSpc>
                <a:spcPct val="100000"/>
              </a:lnSpc>
              <a:defRPr>
                <a:solidFill>
                  <a:srgbClr val="000000"/>
                </a:solidFill>
              </a:defRPr>
            </a:lvl1pPr>
          </a:lstStyle>
          <a:p>
            <a:r>
              <a:rPr lang="en-US" dirty="0" smtClean="0"/>
              <a:t>Click to Edit Master Title Style</a:t>
            </a:r>
            <a:endParaRPr lang="en-US" dirty="0"/>
          </a:p>
        </p:txBody>
      </p:sp>
      <p:sp>
        <p:nvSpPr>
          <p:cNvPr id="5" name="Text Placeholder 9"/>
          <p:cNvSpPr>
            <a:spLocks noGrp="1"/>
          </p:cNvSpPr>
          <p:nvPr>
            <p:ph type="body" sz="quarter" idx="15" hasCustomPrompt="1"/>
          </p:nvPr>
        </p:nvSpPr>
        <p:spPr bwMode="auto">
          <a:xfrm>
            <a:off x="227470" y="1143000"/>
            <a:ext cx="8683660" cy="369332"/>
          </a:xfrm>
          <a:prstGeom prst="rect">
            <a:avLst/>
          </a:prstGeom>
          <a:noFill/>
        </p:spPr>
        <p:txBody>
          <a:bodyPr vert="horz" wrap="square" lIns="91440" tIns="45720" rIns="91440" bIns="45720" rtlCol="0">
            <a:noAutofit/>
          </a:bodyPr>
          <a:lstStyle>
            <a:lvl1pPr>
              <a:defRPr lang="en-US" sz="2000" b="1" dirty="0">
                <a:solidFill>
                  <a:schemeClr val="accent1"/>
                </a:solidFill>
              </a:defRPr>
            </a:lvl1pPr>
          </a:lstStyle>
          <a:p>
            <a:pPr marL="0" lvl="0" indent="0" fontAlgn="base">
              <a:spcBef>
                <a:spcPts val="0"/>
              </a:spcBef>
              <a:spcAft>
                <a:spcPts val="0"/>
              </a:spcAft>
              <a:buNone/>
            </a:pPr>
            <a:r>
              <a:rPr lang="en-US" dirty="0" smtClean="0"/>
              <a:t>Click to Edit Subtitle</a:t>
            </a:r>
            <a:endParaRPr lang="en-US" dirty="0"/>
          </a:p>
        </p:txBody>
      </p:sp>
      <p:sp>
        <p:nvSpPr>
          <p:cNvPr id="8" name="Text Placeholder 12"/>
          <p:cNvSpPr>
            <a:spLocks noGrp="1"/>
          </p:cNvSpPr>
          <p:nvPr>
            <p:ph type="body" sz="quarter" idx="16" hasCustomPrompt="1"/>
          </p:nvPr>
        </p:nvSpPr>
        <p:spPr bwMode="auto">
          <a:xfrm>
            <a:off x="227469" y="6169024"/>
            <a:ext cx="8683660" cy="301752"/>
          </a:xfrm>
          <a:prstGeom prst="rect">
            <a:avLst/>
          </a:prstGeom>
        </p:spPr>
        <p:txBody>
          <a:bodyPr wrap="square" lIns="91440" tIns="45720" rIns="91440" bIns="45720" anchor="b" anchorCtr="0">
            <a:noAutofit/>
          </a:bodyPr>
          <a:lstStyle>
            <a:lvl1pPr marL="0" indent="0">
              <a:lnSpc>
                <a:spcPct val="90000"/>
              </a:lnSpc>
              <a:spcBef>
                <a:spcPts val="200"/>
              </a:spcBef>
              <a:buNone/>
              <a:defRPr sz="800">
                <a:solidFill>
                  <a:srgbClr val="000000"/>
                </a:solidFill>
                <a:latin typeface="+mn-lt"/>
                <a:cs typeface="Arial" pitchFamily="34" charset="0"/>
              </a:defRPr>
            </a:lvl1pPr>
          </a:lstStyle>
          <a:p>
            <a:pPr lvl="0"/>
            <a:r>
              <a:rPr lang="en-US" dirty="0" smtClean="0"/>
              <a:t>Source placeholder; Arial 8pt. Publication Names are Italicized</a:t>
            </a:r>
            <a:endParaRPr lang="en-US" dirty="0"/>
          </a:p>
        </p:txBody>
      </p:sp>
    </p:spTree>
    <p:extLst>
      <p:ext uri="{BB962C8B-B14F-4D97-AF65-F5344CB8AC3E}">
        <p14:creationId xmlns:p14="http://schemas.microsoft.com/office/powerpoint/2010/main" val="1957095731"/>
      </p:ext>
    </p:extLst>
  </p:cSld>
  <p:clrMapOvr>
    <a:masterClrMapping/>
  </p:clrMapOvr>
  <p:transition>
    <p:wip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p:txBody>
          <a:bodyPr anchor="t"/>
          <a:lstStyle>
            <a:lvl1pPr>
              <a:defRPr>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95567114"/>
      </p:ext>
    </p:extLst>
  </p:cSld>
  <p:clrMapOvr>
    <a:masterClrMapping/>
  </p:clrMapOvr>
  <p:transition>
    <p:wip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0762353"/>
      </p:ext>
    </p:extLst>
  </p:cSld>
  <p:clrMapOvr>
    <a:masterClrMapping/>
  </p:clrMapOvr>
  <p:transition>
    <p:wip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Disclosure">
    <p:spTree>
      <p:nvGrpSpPr>
        <p:cNvPr id="1" name=""/>
        <p:cNvGrpSpPr/>
        <p:nvPr/>
      </p:nvGrpSpPr>
      <p:grpSpPr>
        <a:xfrm>
          <a:off x="0" y="0"/>
          <a:ext cx="0" cy="0"/>
          <a:chOff x="0" y="0"/>
          <a:chExt cx="0" cy="0"/>
        </a:xfrm>
      </p:grpSpPr>
      <p:sp>
        <p:nvSpPr>
          <p:cNvPr id="2" name="TextBox 1"/>
          <p:cNvSpPr txBox="1"/>
          <p:nvPr userDrawn="1"/>
        </p:nvSpPr>
        <p:spPr>
          <a:xfrm>
            <a:off x="1405584" y="973990"/>
            <a:ext cx="914400" cy="914400"/>
          </a:xfrm>
          <a:prstGeom prst="rect">
            <a:avLst/>
          </a:prstGeom>
          <a:noFill/>
        </p:spPr>
        <p:txBody>
          <a:bodyPr wrap="none" rtlCol="0">
            <a:noAutofit/>
          </a:bodyPr>
          <a:lstStyle/>
          <a:p>
            <a:pPr defTabSz="914400">
              <a:lnSpc>
                <a:spcPct val="90000"/>
              </a:lnSpc>
            </a:pPr>
            <a:endParaRPr lang="en-US" dirty="0" err="1" smtClean="0">
              <a:solidFill>
                <a:srgbClr val="000000"/>
              </a:solidFill>
            </a:endParaRPr>
          </a:p>
        </p:txBody>
      </p:sp>
      <p:sp>
        <p:nvSpPr>
          <p:cNvPr id="7" name="Title 1"/>
          <p:cNvSpPr>
            <a:spLocks noGrp="1"/>
          </p:cNvSpPr>
          <p:nvPr>
            <p:ph type="title" hasCustomPrompt="1"/>
          </p:nvPr>
        </p:nvSpPr>
        <p:spPr bwMode="auto">
          <a:xfrm>
            <a:off x="228600" y="458788"/>
            <a:ext cx="8686800" cy="455612"/>
          </a:xfrm>
        </p:spPr>
        <p:txBody>
          <a:bodyPr anchor="t"/>
          <a:lstStyle>
            <a:lvl1pPr>
              <a:lnSpc>
                <a:spcPct val="100000"/>
              </a:lnSpc>
              <a:defRPr b="1" i="0" baseline="0">
                <a:solidFill>
                  <a:srgbClr val="000000"/>
                </a:solidFill>
                <a:latin typeface="Arial"/>
                <a:cs typeface="Arial"/>
              </a:defRPr>
            </a:lvl1pPr>
          </a:lstStyle>
          <a:p>
            <a:r>
              <a:rPr lang="en-US" dirty="0" smtClean="0"/>
              <a:t>Click to Add Disclosure Headline Arial Bold 24pt</a:t>
            </a:r>
            <a:endParaRPr lang="en-US" dirty="0"/>
          </a:p>
        </p:txBody>
      </p:sp>
      <p:sp>
        <p:nvSpPr>
          <p:cNvPr id="9" name="Content Placeholder 3"/>
          <p:cNvSpPr>
            <a:spLocks noGrp="1"/>
          </p:cNvSpPr>
          <p:nvPr>
            <p:ph sz="quarter" idx="10" hasCustomPrompt="1"/>
          </p:nvPr>
        </p:nvSpPr>
        <p:spPr>
          <a:xfrm>
            <a:off x="228600" y="1143000"/>
            <a:ext cx="8686800" cy="5202324"/>
          </a:xfrm>
        </p:spPr>
        <p:txBody>
          <a:bodyPr/>
          <a:lstStyle>
            <a:lvl1pPr>
              <a:defRPr sz="1200">
                <a:solidFill>
                  <a:srgbClr val="000000"/>
                </a:solidFill>
              </a:defRPr>
            </a:lvl1pPr>
            <a:lvl2pPr>
              <a:defRPr sz="1200"/>
            </a:lvl2pPr>
            <a:lvl3pPr>
              <a:defRPr sz="1200"/>
            </a:lvl3pPr>
            <a:lvl4pPr>
              <a:defRPr sz="1100"/>
            </a:lvl4pPr>
            <a:lvl5pPr>
              <a:defRPr sz="1050"/>
            </a:lvl5pPr>
          </a:lstStyle>
          <a:p>
            <a:pPr lvl="0"/>
            <a:r>
              <a:rPr lang="en-US" dirty="0" smtClean="0"/>
              <a:t>Click to add disclosure copy Arial 12pt</a:t>
            </a:r>
            <a:endParaRPr lang="en-GB" dirty="0"/>
          </a:p>
        </p:txBody>
      </p:sp>
    </p:spTree>
    <p:extLst>
      <p:ext uri="{BB962C8B-B14F-4D97-AF65-F5344CB8AC3E}">
        <p14:creationId xmlns:p14="http://schemas.microsoft.com/office/powerpoint/2010/main" val="3729948748"/>
      </p:ext>
    </p:extLst>
  </p:cSld>
  <p:clrMapOvr>
    <a:masterClrMapping/>
  </p:clrMapOvr>
  <p:transition>
    <p:wip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blank" preserve="1">
  <p:cSld name="End Page">
    <p:spTree>
      <p:nvGrpSpPr>
        <p:cNvPr id="1" name=""/>
        <p:cNvGrpSpPr/>
        <p:nvPr/>
      </p:nvGrpSpPr>
      <p:grpSpPr>
        <a:xfrm>
          <a:off x="0" y="0"/>
          <a:ext cx="0" cy="0"/>
          <a:chOff x="0" y="0"/>
          <a:chExt cx="0" cy="0"/>
        </a:xfrm>
      </p:grpSpPr>
      <p:pic>
        <p:nvPicPr>
          <p:cNvPr id="3" name="Picture 2" descr="bnym_wm_rgb_po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4683" y="4876800"/>
            <a:ext cx="3536917" cy="1866707"/>
          </a:xfrm>
          <a:prstGeom prst="rect">
            <a:avLst/>
          </a:prstGeom>
        </p:spPr>
      </p:pic>
    </p:spTree>
    <p:extLst>
      <p:ext uri="{BB962C8B-B14F-4D97-AF65-F5344CB8AC3E}">
        <p14:creationId xmlns:p14="http://schemas.microsoft.com/office/powerpoint/2010/main" val="1453204699"/>
      </p:ext>
    </p:extLst>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tags" Target="../tags/tag1.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 Type="http://schemas.openxmlformats.org/officeDocument/2006/relationships/slideLayout" Target="../slideLayouts/slideLayout46.xml"/><Relationship Id="rId21" Type="http://schemas.openxmlformats.org/officeDocument/2006/relationships/slideLayout" Target="../slideLayouts/slideLayout64.xml"/><Relationship Id="rId34" Type="http://schemas.openxmlformats.org/officeDocument/2006/relationships/tags" Target="../tags/tag20.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33" Type="http://schemas.openxmlformats.org/officeDocument/2006/relationships/theme" Target="../theme/theme3.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29" Type="http://schemas.openxmlformats.org/officeDocument/2006/relationships/slideLayout" Target="../slideLayouts/slideLayout72.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32" Type="http://schemas.openxmlformats.org/officeDocument/2006/relationships/slideLayout" Target="../slideLayouts/slideLayout75.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31" Type="http://schemas.openxmlformats.org/officeDocument/2006/relationships/slideLayout" Target="../slideLayouts/slideLayout74.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slideLayout" Target="../slideLayouts/slideLayout73.xml"/><Relationship Id="rId35"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slideLayout" Target="../slideLayouts/slideLayout88.xml"/><Relationship Id="rId18" Type="http://schemas.openxmlformats.org/officeDocument/2006/relationships/slideLayout" Target="../slideLayouts/slideLayout93.xml"/><Relationship Id="rId26" Type="http://schemas.openxmlformats.org/officeDocument/2006/relationships/image" Target="../media/image3.png"/><Relationship Id="rId3" Type="http://schemas.openxmlformats.org/officeDocument/2006/relationships/slideLayout" Target="../slideLayouts/slideLayout78.xml"/><Relationship Id="rId21" Type="http://schemas.openxmlformats.org/officeDocument/2006/relationships/slideLayout" Target="../slideLayouts/slideLayout96.xml"/><Relationship Id="rId7" Type="http://schemas.openxmlformats.org/officeDocument/2006/relationships/slideLayout" Target="../slideLayouts/slideLayout82.xml"/><Relationship Id="rId12" Type="http://schemas.openxmlformats.org/officeDocument/2006/relationships/slideLayout" Target="../slideLayouts/slideLayout87.xml"/><Relationship Id="rId17" Type="http://schemas.openxmlformats.org/officeDocument/2006/relationships/slideLayout" Target="../slideLayouts/slideLayout92.xml"/><Relationship Id="rId25" Type="http://schemas.openxmlformats.org/officeDocument/2006/relationships/theme" Target="../theme/theme4.xml"/><Relationship Id="rId2" Type="http://schemas.openxmlformats.org/officeDocument/2006/relationships/slideLayout" Target="../slideLayouts/slideLayout77.xml"/><Relationship Id="rId16" Type="http://schemas.openxmlformats.org/officeDocument/2006/relationships/slideLayout" Target="../slideLayouts/slideLayout91.xml"/><Relationship Id="rId20" Type="http://schemas.openxmlformats.org/officeDocument/2006/relationships/slideLayout" Target="../slideLayouts/slideLayout95.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24" Type="http://schemas.openxmlformats.org/officeDocument/2006/relationships/slideLayout" Target="../slideLayouts/slideLayout99.xml"/><Relationship Id="rId5" Type="http://schemas.openxmlformats.org/officeDocument/2006/relationships/slideLayout" Target="../slideLayouts/slideLayout80.xml"/><Relationship Id="rId15" Type="http://schemas.openxmlformats.org/officeDocument/2006/relationships/slideLayout" Target="../slideLayouts/slideLayout90.xml"/><Relationship Id="rId23" Type="http://schemas.openxmlformats.org/officeDocument/2006/relationships/slideLayout" Target="../slideLayouts/slideLayout98.xml"/><Relationship Id="rId10" Type="http://schemas.openxmlformats.org/officeDocument/2006/relationships/slideLayout" Target="../slideLayouts/slideLayout85.xml"/><Relationship Id="rId19" Type="http://schemas.openxmlformats.org/officeDocument/2006/relationships/slideLayout" Target="../slideLayouts/slideLayout94.xml"/><Relationship Id="rId4" Type="http://schemas.openxmlformats.org/officeDocument/2006/relationships/slideLayout" Target="../slideLayouts/slideLayout79.xml"/><Relationship Id="rId9" Type="http://schemas.openxmlformats.org/officeDocument/2006/relationships/slideLayout" Target="../slideLayouts/slideLayout84.xml"/><Relationship Id="rId14" Type="http://schemas.openxmlformats.org/officeDocument/2006/relationships/slideLayout" Target="../slideLayouts/slideLayout89.xml"/><Relationship Id="rId22" Type="http://schemas.openxmlformats.org/officeDocument/2006/relationships/slideLayout" Target="../slideLayouts/slideLayout97.xml"/><Relationship Id="rId27"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4C00DC31-C89C-41E0-80F8-4A7710F54AF0}" type="datetimeFigureOut">
              <a:rPr lang="en-US" smtClean="0">
                <a:solidFill>
                  <a:prstClr val="black">
                    <a:tint val="75000"/>
                  </a:prstClr>
                </a:solidFill>
              </a:rPr>
              <a:pPr defTabSz="914400"/>
              <a:t>4/25/2017</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EB92B9E-FCE1-401C-961D-C4A754D8ED84}"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47337593"/>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549275"/>
            <a:ext cx="8218487"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smtClean="0"/>
              <a:t>Click to edit </a:t>
            </a:r>
            <a:br>
              <a:rPr lang="en-GB" altLang="en-US" smtClean="0"/>
            </a:br>
            <a:r>
              <a:rPr lang="en-GB" altLang="en-US" smtClean="0"/>
              <a:t>Master title style</a:t>
            </a:r>
          </a:p>
        </p:txBody>
      </p:sp>
      <p:sp>
        <p:nvSpPr>
          <p:cNvPr id="1027" name="Text Placeholder 2"/>
          <p:cNvSpPr>
            <a:spLocks noGrp="1"/>
          </p:cNvSpPr>
          <p:nvPr>
            <p:ph type="body" idx="1"/>
          </p:nvPr>
        </p:nvSpPr>
        <p:spPr bwMode="auto">
          <a:xfrm>
            <a:off x="468313" y="1773238"/>
            <a:ext cx="8218487"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smtClean="0"/>
              <a:t>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5" name="Footer Placeholder 4"/>
          <p:cNvSpPr>
            <a:spLocks noGrp="1"/>
          </p:cNvSpPr>
          <p:nvPr>
            <p:ph type="ftr" sz="quarter" idx="3"/>
          </p:nvPr>
        </p:nvSpPr>
        <p:spPr>
          <a:xfrm>
            <a:off x="3109913" y="6453188"/>
            <a:ext cx="5133975" cy="179387"/>
          </a:xfrm>
          <a:prstGeom prst="rect">
            <a:avLst/>
          </a:prstGeom>
        </p:spPr>
        <p:txBody>
          <a:bodyPr vert="horz" lIns="0" tIns="0" rIns="0" bIns="0" rtlCol="0" anchor="ctr"/>
          <a:lstStyle>
            <a:lvl1pPr algn="r" fontAlgn="auto">
              <a:lnSpc>
                <a:spcPct val="100000"/>
              </a:lnSpc>
              <a:spcBef>
                <a:spcPts val="0"/>
              </a:spcBef>
              <a:spcAft>
                <a:spcPts val="0"/>
              </a:spcAft>
              <a:defRPr sz="900">
                <a:solidFill>
                  <a:schemeClr val="tx1"/>
                </a:solidFill>
                <a:latin typeface="+mn-lt"/>
                <a:cs typeface="+mn-cs"/>
              </a:defRPr>
            </a:lvl1pPr>
          </a:lstStyle>
          <a:p>
            <a:pPr>
              <a:defRPr/>
            </a:pPr>
            <a:r>
              <a:rPr lang="en-GB">
                <a:solidFill>
                  <a:prstClr val="black"/>
                </a:solidFill>
              </a:rPr>
              <a:t>This is the slide footer</a:t>
            </a:r>
          </a:p>
        </p:txBody>
      </p:sp>
      <p:sp>
        <p:nvSpPr>
          <p:cNvPr id="6" name="Slide Number Placeholder 5"/>
          <p:cNvSpPr>
            <a:spLocks noGrp="1"/>
          </p:cNvSpPr>
          <p:nvPr>
            <p:ph type="sldNum" sz="quarter" idx="4"/>
          </p:nvPr>
        </p:nvSpPr>
        <p:spPr>
          <a:xfrm>
            <a:off x="8243888" y="6453188"/>
            <a:ext cx="442912" cy="179387"/>
          </a:xfrm>
          <a:prstGeom prst="rect">
            <a:avLst/>
          </a:prstGeom>
        </p:spPr>
        <p:txBody>
          <a:bodyPr vert="horz" lIns="0" tIns="0" rIns="0" bIns="0" rtlCol="0" anchor="ctr"/>
          <a:lstStyle>
            <a:lvl1pPr algn="r" fontAlgn="auto">
              <a:lnSpc>
                <a:spcPct val="100000"/>
              </a:lnSpc>
              <a:spcBef>
                <a:spcPts val="0"/>
              </a:spcBef>
              <a:spcAft>
                <a:spcPts val="0"/>
              </a:spcAft>
              <a:defRPr sz="900">
                <a:solidFill>
                  <a:schemeClr val="tx1"/>
                </a:solidFill>
                <a:latin typeface="+mn-lt"/>
                <a:cs typeface="+mn-cs"/>
              </a:defRPr>
            </a:lvl1pPr>
          </a:lstStyle>
          <a:p>
            <a:pPr>
              <a:defRPr/>
            </a:pPr>
            <a:fld id="{80E4B39B-D3AB-44C3-92B4-EA521FBD0873}" type="slidenum">
              <a:rPr lang="en-GB">
                <a:solidFill>
                  <a:prstClr val="black"/>
                </a:solidFill>
              </a:rPr>
              <a:pPr>
                <a:defRPr/>
              </a:pPr>
              <a:t>‹#›</a:t>
            </a:fld>
            <a:endParaRPr lang="en-GB" dirty="0">
              <a:solidFill>
                <a:prstClr val="black"/>
              </a:solidFill>
            </a:endParaRPr>
          </a:p>
        </p:txBody>
      </p:sp>
      <p:sp>
        <p:nvSpPr>
          <p:cNvPr id="8" name="Date Placeholder 3"/>
          <p:cNvSpPr>
            <a:spLocks noGrp="1"/>
          </p:cNvSpPr>
          <p:nvPr>
            <p:ph type="dt" sz="half" idx="2"/>
          </p:nvPr>
        </p:nvSpPr>
        <p:spPr>
          <a:xfrm>
            <a:off x="6948488" y="260350"/>
            <a:ext cx="1738312" cy="180975"/>
          </a:xfrm>
          <a:prstGeom prst="rect">
            <a:avLst/>
          </a:prstGeom>
          <a:ln>
            <a:noFill/>
          </a:ln>
        </p:spPr>
        <p:txBody>
          <a:bodyPr lIns="0" tIns="0" rIns="0" bIns="0"/>
          <a:lstStyle>
            <a:lvl1pPr algn="r" fontAlgn="auto">
              <a:spcBef>
                <a:spcPts val="0"/>
              </a:spcBef>
              <a:spcAft>
                <a:spcPts val="0"/>
              </a:spcAft>
              <a:defRPr sz="900">
                <a:solidFill>
                  <a:schemeClr val="tx1"/>
                </a:solidFill>
                <a:latin typeface="+mn-lt"/>
                <a:cs typeface="+mn-cs"/>
              </a:defRPr>
            </a:lvl1pPr>
          </a:lstStyle>
          <a:p>
            <a:pPr>
              <a:defRPr/>
            </a:pPr>
            <a:r>
              <a:rPr lang="en-GB">
                <a:solidFill>
                  <a:prstClr val="black"/>
                </a:solidFill>
              </a:rPr>
              <a:t>January 2016</a:t>
            </a:r>
          </a:p>
        </p:txBody>
      </p:sp>
      <p:cxnSp>
        <p:nvCxnSpPr>
          <p:cNvPr id="9" name="Straight Connector 8"/>
          <p:cNvCxnSpPr/>
          <p:nvPr/>
        </p:nvCxnSpPr>
        <p:spPr>
          <a:xfrm>
            <a:off x="468313" y="517525"/>
            <a:ext cx="821848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032" name="Picture 3"/>
          <p:cNvPicPr>
            <a:picLocks/>
          </p:cNvPicPr>
          <p:nvPr>
            <p:custDataLst>
              <p:tags r:id="rId34"/>
            </p:custDataLst>
          </p:nvPr>
        </p:nvPicPr>
        <p:blipFill>
          <a:blip r:embed="rId35" cstate="print">
            <a:extLst>
              <a:ext uri="{28A0092B-C50C-407E-A947-70E740481C1C}">
                <a14:useLocalDpi xmlns:a14="http://schemas.microsoft.com/office/drawing/2010/main" val="0"/>
              </a:ext>
            </a:extLst>
          </a:blip>
          <a:srcRect/>
          <a:stretch>
            <a:fillRect/>
          </a:stretch>
        </p:blipFill>
        <p:spPr bwMode="auto">
          <a:xfrm>
            <a:off x="476250" y="6453188"/>
            <a:ext cx="125412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73119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 id="2147483692" r:id="rId24"/>
    <p:sldLayoutId id="2147483693" r:id="rId25"/>
    <p:sldLayoutId id="2147483694" r:id="rId26"/>
    <p:sldLayoutId id="2147483695" r:id="rId27"/>
    <p:sldLayoutId id="2147483696" r:id="rId28"/>
    <p:sldLayoutId id="2147483697" r:id="rId29"/>
    <p:sldLayoutId id="2147483698" r:id="rId30"/>
    <p:sldLayoutId id="2147483699" r:id="rId31"/>
    <p:sldLayoutId id="2147483700" r:id="rId32"/>
  </p:sldLayoutIdLst>
  <p:hf hdr="0"/>
  <p:txStyles>
    <p:titleStyle>
      <a:lvl1pPr algn="l" rtl="0" eaLnBrk="0" fontAlgn="base" hangingPunct="0">
        <a:lnSpc>
          <a:spcPts val="2300"/>
        </a:lnSpc>
        <a:spcBef>
          <a:spcPct val="0"/>
        </a:spcBef>
        <a:spcAft>
          <a:spcPct val="0"/>
        </a:spcAft>
        <a:defRPr sz="2400" kern="1200">
          <a:solidFill>
            <a:schemeClr val="tx1"/>
          </a:solidFill>
          <a:latin typeface="+mj-lt"/>
          <a:ea typeface="+mj-ea"/>
          <a:cs typeface="+mj-cs"/>
        </a:defRPr>
      </a:lvl1pPr>
      <a:lvl2pPr algn="l" rtl="0" eaLnBrk="0" fontAlgn="base" hangingPunct="0">
        <a:lnSpc>
          <a:spcPts val="2300"/>
        </a:lnSpc>
        <a:spcBef>
          <a:spcPct val="0"/>
        </a:spcBef>
        <a:spcAft>
          <a:spcPct val="0"/>
        </a:spcAft>
        <a:defRPr sz="2400">
          <a:solidFill>
            <a:schemeClr val="tx1"/>
          </a:solidFill>
          <a:latin typeface="Georgia" pitchFamily="18" charset="0"/>
        </a:defRPr>
      </a:lvl2pPr>
      <a:lvl3pPr algn="l" rtl="0" eaLnBrk="0" fontAlgn="base" hangingPunct="0">
        <a:lnSpc>
          <a:spcPts val="2300"/>
        </a:lnSpc>
        <a:spcBef>
          <a:spcPct val="0"/>
        </a:spcBef>
        <a:spcAft>
          <a:spcPct val="0"/>
        </a:spcAft>
        <a:defRPr sz="2400">
          <a:solidFill>
            <a:schemeClr val="tx1"/>
          </a:solidFill>
          <a:latin typeface="Georgia" pitchFamily="18" charset="0"/>
        </a:defRPr>
      </a:lvl3pPr>
      <a:lvl4pPr algn="l" rtl="0" eaLnBrk="0" fontAlgn="base" hangingPunct="0">
        <a:lnSpc>
          <a:spcPts val="2300"/>
        </a:lnSpc>
        <a:spcBef>
          <a:spcPct val="0"/>
        </a:spcBef>
        <a:spcAft>
          <a:spcPct val="0"/>
        </a:spcAft>
        <a:defRPr sz="2400">
          <a:solidFill>
            <a:schemeClr val="tx1"/>
          </a:solidFill>
          <a:latin typeface="Georgia" pitchFamily="18" charset="0"/>
        </a:defRPr>
      </a:lvl4pPr>
      <a:lvl5pPr algn="l" rtl="0" eaLnBrk="0" fontAlgn="base" hangingPunct="0">
        <a:lnSpc>
          <a:spcPts val="2300"/>
        </a:lnSpc>
        <a:spcBef>
          <a:spcPct val="0"/>
        </a:spcBef>
        <a:spcAft>
          <a:spcPct val="0"/>
        </a:spcAft>
        <a:defRPr sz="2400">
          <a:solidFill>
            <a:schemeClr val="tx1"/>
          </a:solidFill>
          <a:latin typeface="Georgia" pitchFamily="18" charset="0"/>
        </a:defRPr>
      </a:lvl5pPr>
      <a:lvl6pPr marL="457200" algn="l" rtl="0" fontAlgn="base">
        <a:lnSpc>
          <a:spcPts val="2300"/>
        </a:lnSpc>
        <a:spcBef>
          <a:spcPct val="0"/>
        </a:spcBef>
        <a:spcAft>
          <a:spcPct val="0"/>
        </a:spcAft>
        <a:defRPr sz="2400">
          <a:solidFill>
            <a:schemeClr val="tx1"/>
          </a:solidFill>
          <a:latin typeface="Georgia" pitchFamily="18" charset="0"/>
        </a:defRPr>
      </a:lvl6pPr>
      <a:lvl7pPr marL="914400" algn="l" rtl="0" fontAlgn="base">
        <a:lnSpc>
          <a:spcPts val="2300"/>
        </a:lnSpc>
        <a:spcBef>
          <a:spcPct val="0"/>
        </a:spcBef>
        <a:spcAft>
          <a:spcPct val="0"/>
        </a:spcAft>
        <a:defRPr sz="2400">
          <a:solidFill>
            <a:schemeClr val="tx1"/>
          </a:solidFill>
          <a:latin typeface="Georgia" pitchFamily="18" charset="0"/>
        </a:defRPr>
      </a:lvl7pPr>
      <a:lvl8pPr marL="1371600" algn="l" rtl="0" fontAlgn="base">
        <a:lnSpc>
          <a:spcPts val="2300"/>
        </a:lnSpc>
        <a:spcBef>
          <a:spcPct val="0"/>
        </a:spcBef>
        <a:spcAft>
          <a:spcPct val="0"/>
        </a:spcAft>
        <a:defRPr sz="2400">
          <a:solidFill>
            <a:schemeClr val="tx1"/>
          </a:solidFill>
          <a:latin typeface="Georgia" pitchFamily="18" charset="0"/>
        </a:defRPr>
      </a:lvl8pPr>
      <a:lvl9pPr marL="1828800" algn="l" rtl="0" fontAlgn="base">
        <a:lnSpc>
          <a:spcPts val="2300"/>
        </a:lnSpc>
        <a:spcBef>
          <a:spcPct val="0"/>
        </a:spcBef>
        <a:spcAft>
          <a:spcPct val="0"/>
        </a:spcAft>
        <a:defRPr sz="2400">
          <a:solidFill>
            <a:schemeClr val="tx1"/>
          </a:solidFill>
          <a:latin typeface="Georgia" pitchFamily="18" charset="0"/>
        </a:defRPr>
      </a:lvl9pPr>
    </p:titleStyle>
    <p:bodyStyle>
      <a:lvl1pPr marL="179388" indent="-179388" algn="l" rtl="0" eaLnBrk="0" fontAlgn="base" hangingPunct="0">
        <a:lnSpc>
          <a:spcPts val="1500"/>
        </a:lnSpc>
        <a:spcBef>
          <a:spcPct val="0"/>
        </a:spcBef>
        <a:spcAft>
          <a:spcPts val="750"/>
        </a:spcAft>
        <a:buFont typeface="Arial" charset="0"/>
        <a:buChar char="•"/>
        <a:defRPr sz="1400" kern="1200">
          <a:solidFill>
            <a:schemeClr val="tx1"/>
          </a:solidFill>
          <a:latin typeface="+mn-lt"/>
          <a:ea typeface="+mn-ea"/>
          <a:cs typeface="+mn-cs"/>
        </a:defRPr>
      </a:lvl1pPr>
      <a:lvl2pPr marL="358775"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2pPr>
      <a:lvl3pPr marL="539750"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3pPr>
      <a:lvl4pPr marL="719138"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4pPr>
      <a:lvl5pPr marL="898525"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549275"/>
            <a:ext cx="8218487"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smtClean="0"/>
              <a:t>Click to edit </a:t>
            </a:r>
            <a:br>
              <a:rPr lang="en-GB" altLang="en-US" smtClean="0"/>
            </a:br>
            <a:r>
              <a:rPr lang="en-GB" altLang="en-US" smtClean="0"/>
              <a:t>Master title style</a:t>
            </a:r>
          </a:p>
        </p:txBody>
      </p:sp>
      <p:sp>
        <p:nvSpPr>
          <p:cNvPr id="1027" name="Text Placeholder 2"/>
          <p:cNvSpPr>
            <a:spLocks noGrp="1"/>
          </p:cNvSpPr>
          <p:nvPr>
            <p:ph type="body" idx="1"/>
          </p:nvPr>
        </p:nvSpPr>
        <p:spPr bwMode="auto">
          <a:xfrm>
            <a:off x="468313" y="1773238"/>
            <a:ext cx="8218487"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smtClean="0"/>
              <a:t>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5" name="Footer Placeholder 4"/>
          <p:cNvSpPr>
            <a:spLocks noGrp="1"/>
          </p:cNvSpPr>
          <p:nvPr>
            <p:ph type="ftr" sz="quarter" idx="3"/>
          </p:nvPr>
        </p:nvSpPr>
        <p:spPr>
          <a:xfrm>
            <a:off x="3109913" y="6453188"/>
            <a:ext cx="5133975" cy="179387"/>
          </a:xfrm>
          <a:prstGeom prst="rect">
            <a:avLst/>
          </a:prstGeom>
        </p:spPr>
        <p:txBody>
          <a:bodyPr vert="horz" lIns="0" tIns="0" rIns="0" bIns="0" rtlCol="0" anchor="ctr"/>
          <a:lstStyle>
            <a:lvl1pPr algn="r" fontAlgn="auto">
              <a:lnSpc>
                <a:spcPct val="100000"/>
              </a:lnSpc>
              <a:spcBef>
                <a:spcPts val="0"/>
              </a:spcBef>
              <a:spcAft>
                <a:spcPts val="0"/>
              </a:spcAft>
              <a:defRPr sz="900">
                <a:solidFill>
                  <a:schemeClr val="tx1"/>
                </a:solidFill>
                <a:latin typeface="+mn-lt"/>
                <a:cs typeface="+mn-cs"/>
              </a:defRPr>
            </a:lvl1pPr>
          </a:lstStyle>
          <a:p>
            <a:pPr>
              <a:defRPr/>
            </a:pPr>
            <a:r>
              <a:rPr lang="en-GB">
                <a:solidFill>
                  <a:prstClr val="black"/>
                </a:solidFill>
              </a:rPr>
              <a:t>This is the slide footer</a:t>
            </a:r>
          </a:p>
        </p:txBody>
      </p:sp>
      <p:sp>
        <p:nvSpPr>
          <p:cNvPr id="6" name="Slide Number Placeholder 5"/>
          <p:cNvSpPr>
            <a:spLocks noGrp="1"/>
          </p:cNvSpPr>
          <p:nvPr>
            <p:ph type="sldNum" sz="quarter" idx="4"/>
          </p:nvPr>
        </p:nvSpPr>
        <p:spPr>
          <a:xfrm>
            <a:off x="8243888" y="6453188"/>
            <a:ext cx="442912" cy="179387"/>
          </a:xfrm>
          <a:prstGeom prst="rect">
            <a:avLst/>
          </a:prstGeom>
        </p:spPr>
        <p:txBody>
          <a:bodyPr vert="horz" lIns="0" tIns="0" rIns="0" bIns="0" rtlCol="0" anchor="ctr"/>
          <a:lstStyle>
            <a:lvl1pPr algn="r" fontAlgn="auto">
              <a:lnSpc>
                <a:spcPct val="100000"/>
              </a:lnSpc>
              <a:spcBef>
                <a:spcPts val="0"/>
              </a:spcBef>
              <a:spcAft>
                <a:spcPts val="0"/>
              </a:spcAft>
              <a:defRPr sz="900">
                <a:solidFill>
                  <a:schemeClr val="tx1"/>
                </a:solidFill>
                <a:latin typeface="+mn-lt"/>
                <a:cs typeface="+mn-cs"/>
              </a:defRPr>
            </a:lvl1pPr>
          </a:lstStyle>
          <a:p>
            <a:pPr>
              <a:defRPr/>
            </a:pPr>
            <a:fld id="{80E4B39B-D3AB-44C3-92B4-EA521FBD0873}" type="slidenum">
              <a:rPr lang="en-GB">
                <a:solidFill>
                  <a:prstClr val="black"/>
                </a:solidFill>
              </a:rPr>
              <a:pPr>
                <a:defRPr/>
              </a:pPr>
              <a:t>‹#›</a:t>
            </a:fld>
            <a:endParaRPr lang="en-GB" dirty="0">
              <a:solidFill>
                <a:prstClr val="black"/>
              </a:solidFill>
            </a:endParaRPr>
          </a:p>
        </p:txBody>
      </p:sp>
      <p:sp>
        <p:nvSpPr>
          <p:cNvPr id="8" name="Date Placeholder 3"/>
          <p:cNvSpPr>
            <a:spLocks noGrp="1"/>
          </p:cNvSpPr>
          <p:nvPr>
            <p:ph type="dt" sz="half" idx="2"/>
          </p:nvPr>
        </p:nvSpPr>
        <p:spPr>
          <a:xfrm>
            <a:off x="6948488" y="260350"/>
            <a:ext cx="1738312" cy="180975"/>
          </a:xfrm>
          <a:prstGeom prst="rect">
            <a:avLst/>
          </a:prstGeom>
          <a:ln>
            <a:noFill/>
          </a:ln>
        </p:spPr>
        <p:txBody>
          <a:bodyPr lIns="0" tIns="0" rIns="0" bIns="0"/>
          <a:lstStyle>
            <a:lvl1pPr algn="r" fontAlgn="auto">
              <a:spcBef>
                <a:spcPts val="0"/>
              </a:spcBef>
              <a:spcAft>
                <a:spcPts val="0"/>
              </a:spcAft>
              <a:defRPr sz="900">
                <a:solidFill>
                  <a:schemeClr val="tx1"/>
                </a:solidFill>
                <a:latin typeface="+mn-lt"/>
                <a:cs typeface="+mn-cs"/>
              </a:defRPr>
            </a:lvl1pPr>
          </a:lstStyle>
          <a:p>
            <a:pPr>
              <a:defRPr/>
            </a:pPr>
            <a:r>
              <a:rPr lang="en-GB">
                <a:solidFill>
                  <a:prstClr val="black"/>
                </a:solidFill>
              </a:rPr>
              <a:t>January 2016</a:t>
            </a:r>
          </a:p>
        </p:txBody>
      </p:sp>
      <p:cxnSp>
        <p:nvCxnSpPr>
          <p:cNvPr id="9" name="Straight Connector 8"/>
          <p:cNvCxnSpPr/>
          <p:nvPr/>
        </p:nvCxnSpPr>
        <p:spPr>
          <a:xfrm>
            <a:off x="468313" y="517525"/>
            <a:ext cx="821848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032" name="Picture 3"/>
          <p:cNvPicPr>
            <a:picLocks/>
          </p:cNvPicPr>
          <p:nvPr>
            <p:custDataLst>
              <p:tags r:id="rId34"/>
            </p:custDataLst>
          </p:nvPr>
        </p:nvPicPr>
        <p:blipFill>
          <a:blip r:embed="rId35" cstate="print">
            <a:extLst>
              <a:ext uri="{28A0092B-C50C-407E-A947-70E740481C1C}">
                <a14:useLocalDpi xmlns:a14="http://schemas.microsoft.com/office/drawing/2010/main" val="0"/>
              </a:ext>
            </a:extLst>
          </a:blip>
          <a:srcRect/>
          <a:stretch>
            <a:fillRect/>
          </a:stretch>
        </p:blipFill>
        <p:spPr bwMode="auto">
          <a:xfrm>
            <a:off x="476250" y="6453188"/>
            <a:ext cx="1254125"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8087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 id="2147483720" r:id="rId19"/>
    <p:sldLayoutId id="2147483721" r:id="rId20"/>
    <p:sldLayoutId id="2147483722" r:id="rId21"/>
    <p:sldLayoutId id="2147483723" r:id="rId22"/>
    <p:sldLayoutId id="2147483724" r:id="rId23"/>
    <p:sldLayoutId id="2147483725" r:id="rId24"/>
    <p:sldLayoutId id="2147483726" r:id="rId25"/>
    <p:sldLayoutId id="2147483727" r:id="rId26"/>
    <p:sldLayoutId id="2147483728" r:id="rId27"/>
    <p:sldLayoutId id="2147483729" r:id="rId28"/>
    <p:sldLayoutId id="2147483730" r:id="rId29"/>
    <p:sldLayoutId id="2147483731" r:id="rId30"/>
    <p:sldLayoutId id="2147483732" r:id="rId31"/>
    <p:sldLayoutId id="2147483733" r:id="rId32"/>
  </p:sldLayoutIdLst>
  <p:hf hdr="0"/>
  <p:txStyles>
    <p:titleStyle>
      <a:lvl1pPr algn="l" rtl="0" eaLnBrk="0" fontAlgn="base" hangingPunct="0">
        <a:lnSpc>
          <a:spcPts val="2300"/>
        </a:lnSpc>
        <a:spcBef>
          <a:spcPct val="0"/>
        </a:spcBef>
        <a:spcAft>
          <a:spcPct val="0"/>
        </a:spcAft>
        <a:defRPr sz="2400" kern="1200">
          <a:solidFill>
            <a:schemeClr val="tx1"/>
          </a:solidFill>
          <a:latin typeface="+mj-lt"/>
          <a:ea typeface="+mj-ea"/>
          <a:cs typeface="+mj-cs"/>
        </a:defRPr>
      </a:lvl1pPr>
      <a:lvl2pPr algn="l" rtl="0" eaLnBrk="0" fontAlgn="base" hangingPunct="0">
        <a:lnSpc>
          <a:spcPts val="2300"/>
        </a:lnSpc>
        <a:spcBef>
          <a:spcPct val="0"/>
        </a:spcBef>
        <a:spcAft>
          <a:spcPct val="0"/>
        </a:spcAft>
        <a:defRPr sz="2400">
          <a:solidFill>
            <a:schemeClr val="tx1"/>
          </a:solidFill>
          <a:latin typeface="Georgia" pitchFamily="18" charset="0"/>
        </a:defRPr>
      </a:lvl2pPr>
      <a:lvl3pPr algn="l" rtl="0" eaLnBrk="0" fontAlgn="base" hangingPunct="0">
        <a:lnSpc>
          <a:spcPts val="2300"/>
        </a:lnSpc>
        <a:spcBef>
          <a:spcPct val="0"/>
        </a:spcBef>
        <a:spcAft>
          <a:spcPct val="0"/>
        </a:spcAft>
        <a:defRPr sz="2400">
          <a:solidFill>
            <a:schemeClr val="tx1"/>
          </a:solidFill>
          <a:latin typeface="Georgia" pitchFamily="18" charset="0"/>
        </a:defRPr>
      </a:lvl3pPr>
      <a:lvl4pPr algn="l" rtl="0" eaLnBrk="0" fontAlgn="base" hangingPunct="0">
        <a:lnSpc>
          <a:spcPts val="2300"/>
        </a:lnSpc>
        <a:spcBef>
          <a:spcPct val="0"/>
        </a:spcBef>
        <a:spcAft>
          <a:spcPct val="0"/>
        </a:spcAft>
        <a:defRPr sz="2400">
          <a:solidFill>
            <a:schemeClr val="tx1"/>
          </a:solidFill>
          <a:latin typeface="Georgia" pitchFamily="18" charset="0"/>
        </a:defRPr>
      </a:lvl4pPr>
      <a:lvl5pPr algn="l" rtl="0" eaLnBrk="0" fontAlgn="base" hangingPunct="0">
        <a:lnSpc>
          <a:spcPts val="2300"/>
        </a:lnSpc>
        <a:spcBef>
          <a:spcPct val="0"/>
        </a:spcBef>
        <a:spcAft>
          <a:spcPct val="0"/>
        </a:spcAft>
        <a:defRPr sz="2400">
          <a:solidFill>
            <a:schemeClr val="tx1"/>
          </a:solidFill>
          <a:latin typeface="Georgia" pitchFamily="18" charset="0"/>
        </a:defRPr>
      </a:lvl5pPr>
      <a:lvl6pPr marL="457200" algn="l" rtl="0" fontAlgn="base">
        <a:lnSpc>
          <a:spcPts val="2300"/>
        </a:lnSpc>
        <a:spcBef>
          <a:spcPct val="0"/>
        </a:spcBef>
        <a:spcAft>
          <a:spcPct val="0"/>
        </a:spcAft>
        <a:defRPr sz="2400">
          <a:solidFill>
            <a:schemeClr val="tx1"/>
          </a:solidFill>
          <a:latin typeface="Georgia" pitchFamily="18" charset="0"/>
        </a:defRPr>
      </a:lvl6pPr>
      <a:lvl7pPr marL="914400" algn="l" rtl="0" fontAlgn="base">
        <a:lnSpc>
          <a:spcPts val="2300"/>
        </a:lnSpc>
        <a:spcBef>
          <a:spcPct val="0"/>
        </a:spcBef>
        <a:spcAft>
          <a:spcPct val="0"/>
        </a:spcAft>
        <a:defRPr sz="2400">
          <a:solidFill>
            <a:schemeClr val="tx1"/>
          </a:solidFill>
          <a:latin typeface="Georgia" pitchFamily="18" charset="0"/>
        </a:defRPr>
      </a:lvl7pPr>
      <a:lvl8pPr marL="1371600" algn="l" rtl="0" fontAlgn="base">
        <a:lnSpc>
          <a:spcPts val="2300"/>
        </a:lnSpc>
        <a:spcBef>
          <a:spcPct val="0"/>
        </a:spcBef>
        <a:spcAft>
          <a:spcPct val="0"/>
        </a:spcAft>
        <a:defRPr sz="2400">
          <a:solidFill>
            <a:schemeClr val="tx1"/>
          </a:solidFill>
          <a:latin typeface="Georgia" pitchFamily="18" charset="0"/>
        </a:defRPr>
      </a:lvl8pPr>
      <a:lvl9pPr marL="1828800" algn="l" rtl="0" fontAlgn="base">
        <a:lnSpc>
          <a:spcPts val="2300"/>
        </a:lnSpc>
        <a:spcBef>
          <a:spcPct val="0"/>
        </a:spcBef>
        <a:spcAft>
          <a:spcPct val="0"/>
        </a:spcAft>
        <a:defRPr sz="2400">
          <a:solidFill>
            <a:schemeClr val="tx1"/>
          </a:solidFill>
          <a:latin typeface="Georgia" pitchFamily="18" charset="0"/>
        </a:defRPr>
      </a:lvl9pPr>
    </p:titleStyle>
    <p:bodyStyle>
      <a:lvl1pPr marL="179388" indent="-179388" algn="l" rtl="0" eaLnBrk="0" fontAlgn="base" hangingPunct="0">
        <a:lnSpc>
          <a:spcPts val="1500"/>
        </a:lnSpc>
        <a:spcBef>
          <a:spcPct val="0"/>
        </a:spcBef>
        <a:spcAft>
          <a:spcPts val="750"/>
        </a:spcAft>
        <a:buFont typeface="Arial" charset="0"/>
        <a:buChar char="•"/>
        <a:defRPr sz="1400" kern="1200">
          <a:solidFill>
            <a:schemeClr val="tx1"/>
          </a:solidFill>
          <a:latin typeface="+mn-lt"/>
          <a:ea typeface="+mn-ea"/>
          <a:cs typeface="+mn-cs"/>
        </a:defRPr>
      </a:lvl1pPr>
      <a:lvl2pPr marL="358775"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2pPr>
      <a:lvl3pPr marL="539750"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3pPr>
      <a:lvl4pPr marL="719138"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4pPr>
      <a:lvl5pPr marL="898525" indent="-179388" algn="l" rtl="0" eaLnBrk="0" fontAlgn="base" hangingPunct="0">
        <a:lnSpc>
          <a:spcPts val="15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6492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lnSpc>
                <a:spcPct val="90000"/>
              </a:lnSpc>
            </a:pPr>
            <a:endParaRPr lang="en-US" b="1" dirty="0">
              <a:solidFill>
                <a:srgbClr val="FFFFFF"/>
              </a:solidFill>
            </a:endParaRPr>
          </a:p>
        </p:txBody>
      </p:sp>
      <p:sp>
        <p:nvSpPr>
          <p:cNvPr id="16" name="Rectangle 50"/>
          <p:cNvSpPr>
            <a:spLocks noChangeArrowheads="1"/>
          </p:cNvSpPr>
          <p:nvPr userDrawn="1"/>
        </p:nvSpPr>
        <p:spPr bwMode="auto">
          <a:xfrm>
            <a:off x="683568" y="6572540"/>
            <a:ext cx="6358781" cy="215444"/>
          </a:xfrm>
          <a:prstGeom prst="rect">
            <a:avLst/>
          </a:prstGeom>
          <a:noFill/>
          <a:ln w="12700" algn="ctr">
            <a:noFill/>
            <a:miter lim="800000"/>
            <a:headEnd/>
            <a:tailEnd/>
          </a:ln>
          <a:effectLst/>
        </p:spPr>
        <p:txBody>
          <a:bodyPr wrap="square" anchor="ctr">
            <a:spAutoFit/>
          </a:bodyPr>
          <a:lstStyle/>
          <a:p>
            <a:pPr defTabSz="914400" eaLnBrk="0" hangingPunct="0">
              <a:lnSpc>
                <a:spcPct val="95000"/>
              </a:lnSpc>
              <a:defRPr/>
            </a:pPr>
            <a:r>
              <a:rPr lang="en-GB" sz="800" i="1" dirty="0" smtClean="0">
                <a:solidFill>
                  <a:srgbClr val="FFFFFF"/>
                </a:solidFill>
              </a:rPr>
              <a:t>Information Classification: Confidential</a:t>
            </a:r>
            <a:endParaRPr lang="en-GB" sz="800" i="1" dirty="0">
              <a:solidFill>
                <a:srgbClr val="FFFFFF"/>
              </a:solidFill>
            </a:endParaRPr>
          </a:p>
        </p:txBody>
      </p:sp>
      <p:sp>
        <p:nvSpPr>
          <p:cNvPr id="10" name="TextBox 9"/>
          <p:cNvSpPr txBox="1"/>
          <p:nvPr/>
        </p:nvSpPr>
        <p:spPr bwMode="auto">
          <a:xfrm>
            <a:off x="226373" y="6506526"/>
            <a:ext cx="411587" cy="347472"/>
          </a:xfrm>
          <a:prstGeom prst="rect">
            <a:avLst/>
          </a:prstGeom>
          <a:ln/>
        </p:spPr>
        <p:txBody>
          <a:bodyPr wrap="none" lIns="91440" tIns="45720" rIns="91440" bIns="45720" anchor="ctr" anchorCtr="0"/>
          <a:lstStyle>
            <a:defPPr>
              <a:defRPr lang="en-US"/>
            </a:defPPr>
            <a:lvl1pPr eaLnBrk="0" fontAlgn="base" hangingPunct="0">
              <a:spcBef>
                <a:spcPct val="0"/>
              </a:spcBef>
              <a:spcAft>
                <a:spcPct val="0"/>
              </a:spcAft>
              <a:defRPr sz="1000" b="0">
                <a:solidFill>
                  <a:schemeClr val="bg1">
                    <a:lumMod val="50000"/>
                  </a:schemeClr>
                </a:solidFill>
              </a:defRPr>
            </a:lvl1pPr>
          </a:lstStyle>
          <a:p>
            <a:pPr defTabSz="914400">
              <a:lnSpc>
                <a:spcPct val="95000"/>
              </a:lnSpc>
              <a:spcBef>
                <a:spcPts val="0"/>
              </a:spcBef>
              <a:spcAft>
                <a:spcPts val="0"/>
              </a:spcAft>
            </a:pPr>
            <a:fld id="{CB216155-A8A6-4E9B-8861-79A7D7CE7B9D}" type="slidenum">
              <a:rPr lang="en-US" smtClean="0">
                <a:solidFill>
                  <a:srgbClr val="FFFFFF"/>
                </a:solidFill>
              </a:rPr>
              <a:pPr defTabSz="914400">
                <a:lnSpc>
                  <a:spcPct val="95000"/>
                </a:lnSpc>
                <a:spcBef>
                  <a:spcPts val="0"/>
                </a:spcBef>
                <a:spcAft>
                  <a:spcPts val="0"/>
                </a:spcAft>
              </a:pPr>
              <a:t>‹#›</a:t>
            </a:fld>
            <a:endParaRPr lang="en-US" dirty="0">
              <a:solidFill>
                <a:srgbClr val="FFFFFF"/>
              </a:solidFill>
            </a:endParaRPr>
          </a:p>
        </p:txBody>
      </p:sp>
      <p:sp>
        <p:nvSpPr>
          <p:cNvPr id="2" name="Title Placeholder 1"/>
          <p:cNvSpPr>
            <a:spLocks noGrp="1"/>
          </p:cNvSpPr>
          <p:nvPr>
            <p:ph type="title"/>
          </p:nvPr>
        </p:nvSpPr>
        <p:spPr bwMode="auto">
          <a:xfrm>
            <a:off x="226373" y="458788"/>
            <a:ext cx="8684756" cy="424732"/>
          </a:xfrm>
          <a:prstGeom prst="rect">
            <a:avLst/>
          </a:prstGeom>
        </p:spPr>
        <p:txBody>
          <a:bodyPr vert="horz" wrap="square" lIns="91440" tIns="45720" rIns="91440" bIns="45720" rtlCol="0" anchor="t" anchorCtr="0">
            <a:noAutofit/>
          </a:bodyPr>
          <a:lstStyle/>
          <a:p>
            <a:r>
              <a:rPr lang="en-US" dirty="0" smtClean="0"/>
              <a:t>Click to Edit Master Title Slide Arial Bold 24pt</a:t>
            </a:r>
            <a:endParaRPr lang="en-US" dirty="0"/>
          </a:p>
        </p:txBody>
      </p:sp>
      <p:sp>
        <p:nvSpPr>
          <p:cNvPr id="3" name="Text Placeholder 2"/>
          <p:cNvSpPr>
            <a:spLocks noGrp="1"/>
          </p:cNvSpPr>
          <p:nvPr>
            <p:ph type="body" idx="1"/>
          </p:nvPr>
        </p:nvSpPr>
        <p:spPr bwMode="auto">
          <a:xfrm>
            <a:off x="227470" y="1143000"/>
            <a:ext cx="8684756" cy="5026025"/>
          </a:xfrm>
          <a:prstGeom prst="rect">
            <a:avLst/>
          </a:prstGeom>
        </p:spPr>
        <p:txBody>
          <a:bodyPr vert="horz" lIns="91440" tIns="45720" rIns="91440" bIns="45720" rtlCol="0">
            <a:noAutofit/>
          </a:bodyPr>
          <a:lstStyle/>
          <a:p>
            <a:r>
              <a:rPr lang="en-US" dirty="0" smtClean="0"/>
              <a:t>Click to edit Master text styles Arial Regular 18pt</a:t>
            </a:r>
          </a:p>
          <a:p>
            <a:pPr lvl="1"/>
            <a:r>
              <a:rPr lang="en-US" dirty="0" smtClean="0"/>
              <a:t>Second level bullet Arial 16pt</a:t>
            </a:r>
          </a:p>
          <a:p>
            <a:pPr lvl="2"/>
            <a:r>
              <a:rPr lang="en-US" dirty="0" smtClean="0"/>
              <a:t>Third level bullet Arial 16pt</a:t>
            </a:r>
          </a:p>
          <a:p>
            <a:pPr lvl="3"/>
            <a:r>
              <a:rPr lang="en-US" dirty="0" smtClean="0"/>
              <a:t>Fourth level bullet Arial 16pt</a:t>
            </a:r>
            <a:endParaRPr lang="en-US" dirty="0"/>
          </a:p>
        </p:txBody>
      </p:sp>
      <p:pic>
        <p:nvPicPr>
          <p:cNvPr id="12" name="Picture 11" descr="BNYM_WM_Wordmark_RGB-white.png"/>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6229351" y="6617207"/>
            <a:ext cx="2666999" cy="109459"/>
          </a:xfrm>
          <a:prstGeom prst="rect">
            <a:avLst/>
          </a:prstGeom>
        </p:spPr>
      </p:pic>
      <p:pic>
        <p:nvPicPr>
          <p:cNvPr id="13" name="Picture 12" descr="BNY_horizontal_REV_April 2014.eps"/>
          <p:cNvPicPr>
            <a:picLocks noChangeAspect="1"/>
          </p:cNvPicPr>
          <p:nvPr userDrawn="1"/>
        </p:nvPicPr>
        <p:blipFill rotWithShape="1">
          <a:blip r:embed="rId27">
            <a:extLst>
              <a:ext uri="{28A0092B-C50C-407E-A947-70E740481C1C}">
                <a14:useLocalDpi xmlns:a14="http://schemas.microsoft.com/office/drawing/2010/main" val="0"/>
              </a:ext>
            </a:extLst>
          </a:blip>
          <a:srcRect r="81887"/>
          <a:stretch/>
        </p:blipFill>
        <p:spPr>
          <a:xfrm>
            <a:off x="5943600" y="6592335"/>
            <a:ext cx="235098" cy="163842"/>
          </a:xfrm>
          <a:prstGeom prst="rect">
            <a:avLst/>
          </a:prstGeom>
        </p:spPr>
      </p:pic>
    </p:spTree>
    <p:extLst>
      <p:ext uri="{BB962C8B-B14F-4D97-AF65-F5344CB8AC3E}">
        <p14:creationId xmlns:p14="http://schemas.microsoft.com/office/powerpoint/2010/main" val="210088621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 id="2147483776" r:id="rId17"/>
    <p:sldLayoutId id="2147483777" r:id="rId18"/>
    <p:sldLayoutId id="2147483778" r:id="rId19"/>
    <p:sldLayoutId id="2147483779" r:id="rId20"/>
    <p:sldLayoutId id="2147483780" r:id="rId21"/>
    <p:sldLayoutId id="2147483781" r:id="rId22"/>
    <p:sldLayoutId id="2147483782" r:id="rId23"/>
    <p:sldLayoutId id="2147483783" r:id="rId24"/>
  </p:sldLayoutIdLst>
  <p:transition>
    <p:wipe/>
  </p:transition>
  <p:timing>
    <p:tnLst>
      <p:par>
        <p:cTn id="1" dur="indefinite" restart="never" nodeType="tmRoot"/>
      </p:par>
    </p:tnLst>
  </p:timing>
  <p:txStyles>
    <p:titleStyle>
      <a:lvl1pPr algn="l" defTabSz="914400" rtl="0" eaLnBrk="1" latinLnBrk="0" hangingPunct="1">
        <a:lnSpc>
          <a:spcPct val="100000"/>
        </a:lnSpc>
        <a:spcBef>
          <a:spcPct val="0"/>
        </a:spcBef>
        <a:buNone/>
        <a:defRPr sz="2400" b="1" kern="1200">
          <a:solidFill>
            <a:srgbClr val="000000"/>
          </a:solidFill>
          <a:latin typeface="+mj-lt"/>
          <a:ea typeface="+mj-ea"/>
          <a:cs typeface="+mj-cs"/>
        </a:defRPr>
      </a:lvl1pPr>
    </p:titleStyle>
    <p:bodyStyle>
      <a:lvl1pPr marL="166688" indent="-166688" algn="l" defTabSz="914400" rtl="0" eaLnBrk="1" latinLnBrk="0" hangingPunct="1">
        <a:lnSpc>
          <a:spcPct val="100000"/>
        </a:lnSpc>
        <a:spcBef>
          <a:spcPts val="1200"/>
        </a:spcBef>
        <a:buFont typeface="Arial" pitchFamily="34" charset="0"/>
        <a:buChar char="•"/>
        <a:defRPr sz="1800" kern="1200">
          <a:solidFill>
            <a:srgbClr val="000000"/>
          </a:solidFill>
          <a:latin typeface="+mn-lt"/>
          <a:ea typeface="+mn-ea"/>
          <a:cs typeface="+mn-cs"/>
        </a:defRPr>
      </a:lvl1pPr>
      <a:lvl2pPr marL="396875" indent="-160338" algn="l" defTabSz="914400" rtl="0" eaLnBrk="1" latinLnBrk="0" hangingPunct="1">
        <a:lnSpc>
          <a:spcPct val="100000"/>
        </a:lnSpc>
        <a:spcBef>
          <a:spcPts val="1200"/>
        </a:spcBef>
        <a:buFont typeface="Arial" panose="020B0604020202020204" pitchFamily="34" charset="0"/>
        <a:buChar char="–"/>
        <a:defRPr sz="1600" kern="1200">
          <a:solidFill>
            <a:srgbClr val="000000"/>
          </a:solidFill>
          <a:latin typeface="+mn-lt"/>
          <a:ea typeface="+mn-ea"/>
          <a:cs typeface="+mn-cs"/>
        </a:defRPr>
      </a:lvl2pPr>
      <a:lvl3pPr marL="568325" indent="-166688" algn="l" defTabSz="914400" rtl="0" eaLnBrk="1" latinLnBrk="0" hangingPunct="1">
        <a:lnSpc>
          <a:spcPct val="100000"/>
        </a:lnSpc>
        <a:spcBef>
          <a:spcPts val="600"/>
        </a:spcBef>
        <a:buFont typeface="Arial" panose="020B0604020202020204" pitchFamily="34" charset="0"/>
        <a:buChar char="&gt;"/>
        <a:defRPr sz="1600" kern="1200">
          <a:solidFill>
            <a:srgbClr val="000000"/>
          </a:solidFill>
          <a:latin typeface="+mn-lt"/>
          <a:ea typeface="+mn-ea"/>
          <a:cs typeface="+mn-cs"/>
        </a:defRPr>
      </a:lvl3pPr>
      <a:lvl4pPr marL="747713" indent="-179388" algn="l" defTabSz="914400" rtl="0" eaLnBrk="1" latinLnBrk="0" hangingPunct="1">
        <a:lnSpc>
          <a:spcPct val="100000"/>
        </a:lnSpc>
        <a:spcBef>
          <a:spcPts val="600"/>
        </a:spcBef>
        <a:buFont typeface="Arial" panose="020B0604020202020204" pitchFamily="34" charset="0"/>
        <a:buChar char="▪"/>
        <a:defRPr sz="1600" kern="1200">
          <a:solidFill>
            <a:srgbClr val="000000"/>
          </a:solidFill>
          <a:latin typeface="+mn-lt"/>
          <a:ea typeface="+mn-ea"/>
          <a:cs typeface="+mn-cs"/>
        </a:defRPr>
      </a:lvl4pPr>
      <a:lvl5pPr marL="692150" indent="-179388" algn="l" defTabSz="914400" rtl="0" eaLnBrk="1" latinLnBrk="0" hangingPunct="1">
        <a:lnSpc>
          <a:spcPct val="100000"/>
        </a:lnSpc>
        <a:spcBef>
          <a:spcPts val="600"/>
        </a:spcBef>
        <a:buFont typeface="Arial"/>
        <a:buChar char="•"/>
        <a:defRPr sz="1600"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56.xml"/><Relationship Id="rId1" Type="http://schemas.openxmlformats.org/officeDocument/2006/relationships/vmlDrawing" Target="../drawings/vmlDrawing1.vml"/><Relationship Id="rId5" Type="http://schemas.openxmlformats.org/officeDocument/2006/relationships/image" Target="../media/image10.png"/><Relationship Id="rId4" Type="http://schemas.openxmlformats.org/officeDocument/2006/relationships/oleObject" Target="../embeddings/Microsoft_Excel_97-2003_Worksheet1.xls"/></Relationships>
</file>

<file path=ppt/slides/_rels/slide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p:cNvSpPr>
            <a:spLocks noGrp="1"/>
          </p:cNvSpPr>
          <p:nvPr>
            <p:ph type="ctrTitle"/>
          </p:nvPr>
        </p:nvSpPr>
        <p:spPr/>
        <p:txBody>
          <a:bodyPr/>
          <a:lstStyle/>
          <a:p>
            <a:r>
              <a:rPr lang="en-US" dirty="0"/>
              <a:t>Corporate &amp; Bank Relationships: The New Normal</a:t>
            </a:r>
            <a:endParaRPr lang="en-US" dirty="0">
              <a:solidFill>
                <a:srgbClr val="000000"/>
              </a:solidFill>
            </a:endParaRPr>
          </a:p>
        </p:txBody>
      </p:sp>
      <p:sp>
        <p:nvSpPr>
          <p:cNvPr id="31" name="Text Placeholder 30"/>
          <p:cNvSpPr>
            <a:spLocks noGrp="1"/>
          </p:cNvSpPr>
          <p:nvPr>
            <p:ph type="body" sz="quarter" idx="11"/>
          </p:nvPr>
        </p:nvSpPr>
        <p:spPr>
          <a:xfrm>
            <a:off x="396795" y="3321575"/>
            <a:ext cx="2804886" cy="356007"/>
          </a:xfrm>
        </p:spPr>
        <p:txBody>
          <a:bodyPr/>
          <a:lstStyle/>
          <a:p>
            <a:r>
              <a:rPr lang="en-US" sz="1800" dirty="0"/>
              <a:t>Sandi </a:t>
            </a:r>
            <a:r>
              <a:rPr lang="en-US" sz="1800" dirty="0" smtClean="0"/>
              <a:t>Mellema‐Higgins</a:t>
            </a:r>
            <a:endParaRPr lang="en-US" sz="1800" dirty="0"/>
          </a:p>
        </p:txBody>
      </p:sp>
      <p:sp>
        <p:nvSpPr>
          <p:cNvPr id="32" name="Text Placeholder 31"/>
          <p:cNvSpPr>
            <a:spLocks noGrp="1"/>
          </p:cNvSpPr>
          <p:nvPr>
            <p:ph type="body" sz="quarter" idx="12"/>
          </p:nvPr>
        </p:nvSpPr>
        <p:spPr>
          <a:xfrm>
            <a:off x="434815" y="3583985"/>
            <a:ext cx="2680234" cy="819808"/>
          </a:xfrm>
        </p:spPr>
        <p:txBody>
          <a:bodyPr/>
          <a:lstStyle/>
          <a:p>
            <a:r>
              <a:rPr lang="en-US" sz="1600" dirty="0" smtClean="0">
                <a:solidFill>
                  <a:srgbClr val="000000"/>
                </a:solidFill>
              </a:rPr>
              <a:t>CTP, </a:t>
            </a:r>
            <a:r>
              <a:rPr lang="en-US" sz="1600" dirty="0" smtClean="0"/>
              <a:t>Relationship </a:t>
            </a:r>
            <a:r>
              <a:rPr lang="en-US" sz="1600" dirty="0"/>
              <a:t>Management &amp; </a:t>
            </a:r>
            <a:r>
              <a:rPr lang="en-US" sz="1600" dirty="0" smtClean="0"/>
              <a:t>Business </a:t>
            </a:r>
            <a:r>
              <a:rPr lang="en-US" sz="1600" dirty="0"/>
              <a:t>Development </a:t>
            </a:r>
          </a:p>
          <a:p>
            <a:endParaRPr lang="en-US" sz="1100" dirty="0">
              <a:solidFill>
                <a:srgbClr val="000000"/>
              </a:solidFill>
            </a:endParaRPr>
          </a:p>
        </p:txBody>
      </p:sp>
      <p:sp>
        <p:nvSpPr>
          <p:cNvPr id="33" name="Text Placeholder 32"/>
          <p:cNvSpPr>
            <a:spLocks noGrp="1"/>
          </p:cNvSpPr>
          <p:nvPr>
            <p:ph type="body" sz="quarter" idx="13"/>
          </p:nvPr>
        </p:nvSpPr>
        <p:spPr>
          <a:xfrm>
            <a:off x="434815" y="4297316"/>
            <a:ext cx="2104464" cy="740323"/>
          </a:xfrm>
        </p:spPr>
        <p:txBody>
          <a:bodyPr/>
          <a:lstStyle/>
          <a:p>
            <a:r>
              <a:rPr lang="en-US" sz="1600" b="1" dirty="0"/>
              <a:t>BNY Mellon Treasury Services</a:t>
            </a:r>
          </a:p>
          <a:p>
            <a:endParaRPr lang="en-US" sz="1800" dirty="0">
              <a:solidFill>
                <a:srgbClr val="000000"/>
              </a:solidFill>
            </a:endParaRPr>
          </a:p>
        </p:txBody>
      </p:sp>
      <p:sp>
        <p:nvSpPr>
          <p:cNvPr id="34" name="Text Placeholder 33"/>
          <p:cNvSpPr>
            <a:spLocks noGrp="1"/>
          </p:cNvSpPr>
          <p:nvPr>
            <p:ph type="body" sz="quarter" idx="14"/>
          </p:nvPr>
        </p:nvSpPr>
        <p:spPr>
          <a:xfrm>
            <a:off x="3339674" y="3319379"/>
            <a:ext cx="2104464" cy="379359"/>
          </a:xfrm>
        </p:spPr>
        <p:txBody>
          <a:bodyPr/>
          <a:lstStyle/>
          <a:p>
            <a:r>
              <a:rPr lang="en-US" sz="1800" dirty="0"/>
              <a:t>Hilary </a:t>
            </a:r>
            <a:r>
              <a:rPr lang="en-US" sz="1800" dirty="0" err="1"/>
              <a:t>Farone</a:t>
            </a:r>
            <a:r>
              <a:rPr lang="en-US" sz="1800" dirty="0"/>
              <a:t>,</a:t>
            </a:r>
            <a:endParaRPr lang="en-US" sz="2000" dirty="0">
              <a:solidFill>
                <a:srgbClr val="000000"/>
              </a:solidFill>
            </a:endParaRPr>
          </a:p>
        </p:txBody>
      </p:sp>
      <p:sp>
        <p:nvSpPr>
          <p:cNvPr id="35" name="Text Placeholder 34"/>
          <p:cNvSpPr>
            <a:spLocks noGrp="1"/>
          </p:cNvSpPr>
          <p:nvPr>
            <p:ph type="body" sz="quarter" idx="15"/>
          </p:nvPr>
        </p:nvSpPr>
        <p:spPr>
          <a:xfrm>
            <a:off x="3339674" y="3572740"/>
            <a:ext cx="2104464" cy="827268"/>
          </a:xfrm>
        </p:spPr>
        <p:txBody>
          <a:bodyPr/>
          <a:lstStyle/>
          <a:p>
            <a:r>
              <a:rPr lang="en-US" sz="1600" dirty="0"/>
              <a:t>Assistant Vice President, Global Treasury</a:t>
            </a:r>
            <a:br>
              <a:rPr lang="en-US" sz="1600" dirty="0"/>
            </a:br>
            <a:endParaRPr lang="en-US" sz="1600" dirty="0">
              <a:solidFill>
                <a:srgbClr val="000000"/>
              </a:solidFill>
            </a:endParaRPr>
          </a:p>
        </p:txBody>
      </p:sp>
      <p:sp>
        <p:nvSpPr>
          <p:cNvPr id="36" name="Text Placeholder 35"/>
          <p:cNvSpPr>
            <a:spLocks noGrp="1"/>
          </p:cNvSpPr>
          <p:nvPr>
            <p:ph type="body" sz="quarter" idx="16"/>
          </p:nvPr>
        </p:nvSpPr>
        <p:spPr>
          <a:xfrm>
            <a:off x="3339674" y="4253856"/>
            <a:ext cx="2104464" cy="508930"/>
          </a:xfrm>
        </p:spPr>
        <p:txBody>
          <a:bodyPr/>
          <a:lstStyle/>
          <a:p>
            <a:r>
              <a:rPr lang="en-US" sz="1600" b="1" dirty="0"/>
              <a:t>Chubb</a:t>
            </a:r>
            <a:endParaRPr lang="en-US" sz="1600" b="1" dirty="0">
              <a:solidFill>
                <a:srgbClr val="000000"/>
              </a:solidFill>
            </a:endParaRPr>
          </a:p>
        </p:txBody>
      </p:sp>
      <p:sp>
        <p:nvSpPr>
          <p:cNvPr id="37" name="Text Placeholder 36"/>
          <p:cNvSpPr>
            <a:spLocks noGrp="1"/>
          </p:cNvSpPr>
          <p:nvPr>
            <p:ph type="body" sz="quarter" idx="17"/>
          </p:nvPr>
        </p:nvSpPr>
        <p:spPr>
          <a:xfrm>
            <a:off x="5502195" y="3330623"/>
            <a:ext cx="2104464" cy="406603"/>
          </a:xfrm>
        </p:spPr>
        <p:txBody>
          <a:bodyPr/>
          <a:lstStyle/>
          <a:p>
            <a:r>
              <a:rPr lang="en-US" sz="1800" dirty="0"/>
              <a:t>Dawn L. Budd,</a:t>
            </a:r>
          </a:p>
          <a:p>
            <a:endParaRPr lang="en-US" sz="2000" dirty="0">
              <a:solidFill>
                <a:srgbClr val="000000"/>
              </a:solidFill>
            </a:endParaRPr>
          </a:p>
        </p:txBody>
      </p:sp>
      <p:sp>
        <p:nvSpPr>
          <p:cNvPr id="38" name="Text Placeholder 37"/>
          <p:cNvSpPr>
            <a:spLocks noGrp="1"/>
          </p:cNvSpPr>
          <p:nvPr>
            <p:ph type="body" sz="quarter" idx="18"/>
          </p:nvPr>
        </p:nvSpPr>
        <p:spPr>
          <a:xfrm>
            <a:off x="5502195" y="3589454"/>
            <a:ext cx="2104464" cy="675648"/>
          </a:xfrm>
        </p:spPr>
        <p:txBody>
          <a:bodyPr/>
          <a:lstStyle/>
          <a:p>
            <a:r>
              <a:rPr lang="en-US" sz="1600" dirty="0"/>
              <a:t>Assistant Treasurer, </a:t>
            </a:r>
            <a:r>
              <a:rPr lang="en-US" sz="1600" dirty="0" smtClean="0"/>
              <a:t>Executive </a:t>
            </a:r>
            <a:r>
              <a:rPr lang="en-US" sz="1600" dirty="0"/>
              <a:t>Director </a:t>
            </a:r>
            <a:endParaRPr lang="en-US" sz="1600" dirty="0">
              <a:solidFill>
                <a:srgbClr val="000000"/>
              </a:solidFill>
            </a:endParaRPr>
          </a:p>
        </p:txBody>
      </p:sp>
      <p:sp>
        <p:nvSpPr>
          <p:cNvPr id="39" name="Text Placeholder 38"/>
          <p:cNvSpPr>
            <a:spLocks noGrp="1"/>
          </p:cNvSpPr>
          <p:nvPr>
            <p:ph type="body" sz="quarter" idx="19"/>
          </p:nvPr>
        </p:nvSpPr>
        <p:spPr>
          <a:xfrm>
            <a:off x="5502195" y="4045742"/>
            <a:ext cx="2104464" cy="222250"/>
          </a:xfrm>
        </p:spPr>
        <p:txBody>
          <a:bodyPr/>
          <a:lstStyle/>
          <a:p>
            <a:r>
              <a:rPr lang="en-US" sz="1600" b="1" dirty="0"/>
              <a:t>ETS</a:t>
            </a:r>
            <a:endParaRPr lang="en-US" sz="1600" b="1" dirty="0">
              <a:solidFill>
                <a:srgbClr val="000000"/>
              </a:solidFill>
            </a:endParaRPr>
          </a:p>
        </p:txBody>
      </p:sp>
      <p:sp>
        <p:nvSpPr>
          <p:cNvPr id="2" name="Text Placeholder 1"/>
          <p:cNvSpPr>
            <a:spLocks noGrp="1"/>
          </p:cNvSpPr>
          <p:nvPr>
            <p:ph type="body" sz="quarter" idx="10"/>
          </p:nvPr>
        </p:nvSpPr>
        <p:spPr>
          <a:xfrm>
            <a:off x="396795" y="2996801"/>
            <a:ext cx="2104464" cy="228600"/>
          </a:xfrm>
        </p:spPr>
        <p:txBody>
          <a:bodyPr/>
          <a:lstStyle/>
          <a:p>
            <a:r>
              <a:rPr lang="en-US" sz="1600" b="1" dirty="0" smtClean="0"/>
              <a:t> Moderator:</a:t>
            </a:r>
            <a:endParaRPr lang="en-US" sz="1600" b="1" dirty="0"/>
          </a:p>
        </p:txBody>
      </p:sp>
      <p:sp>
        <p:nvSpPr>
          <p:cNvPr id="4" name="TextBox 3"/>
          <p:cNvSpPr txBox="1"/>
          <p:nvPr/>
        </p:nvSpPr>
        <p:spPr>
          <a:xfrm>
            <a:off x="228600" y="5905062"/>
            <a:ext cx="4545319" cy="800219"/>
          </a:xfrm>
          <a:prstGeom prst="rect">
            <a:avLst/>
          </a:prstGeom>
          <a:noFill/>
        </p:spPr>
        <p:txBody>
          <a:bodyPr wrap="square" rtlCol="0">
            <a:spAutoFit/>
          </a:bodyPr>
          <a:lstStyle/>
          <a:p>
            <a:pPr>
              <a:spcBef>
                <a:spcPts val="1200"/>
              </a:spcBef>
            </a:pPr>
            <a:r>
              <a:rPr lang="en-US" dirty="0">
                <a:solidFill>
                  <a:schemeClr val="bg2"/>
                </a:solidFill>
              </a:rPr>
              <a:t>May 4, 2017</a:t>
            </a:r>
          </a:p>
          <a:p>
            <a:pPr marL="166688" indent="-166688">
              <a:spcBef>
                <a:spcPts val="1200"/>
              </a:spcBef>
              <a:buFont typeface="Arial" pitchFamily="34" charset="0"/>
              <a:buChar char="•"/>
            </a:pPr>
            <a:endParaRPr lang="en-US" dirty="0">
              <a:solidFill>
                <a:srgbClr val="000000"/>
              </a:solidFill>
            </a:endParaRPr>
          </a:p>
        </p:txBody>
      </p:sp>
    </p:spTree>
    <p:extLst>
      <p:ext uri="{BB962C8B-B14F-4D97-AF65-F5344CB8AC3E}">
        <p14:creationId xmlns:p14="http://schemas.microsoft.com/office/powerpoint/2010/main" val="145582469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68313" y="914400"/>
            <a:ext cx="8218487" cy="427038"/>
          </a:xfrm>
        </p:spPr>
        <p:txBody>
          <a:bodyPr anchor="t"/>
          <a:lstStyle/>
          <a:p>
            <a:pPr eaLnBrk="1" hangingPunct="1"/>
            <a:r>
              <a:rPr lang="en-GB" altLang="en-US" dirty="0" smtClean="0"/>
              <a:t>Who We Are</a:t>
            </a:r>
            <a:endParaRPr lang="en-US" altLang="en-US" dirty="0" smtClean="0"/>
          </a:p>
        </p:txBody>
      </p:sp>
      <p:sp>
        <p:nvSpPr>
          <p:cNvPr id="36867"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r>
              <a:rPr lang="en-US" altLang="en-US" dirty="0" smtClean="0">
                <a:solidFill>
                  <a:prstClr val="black"/>
                </a:solidFill>
                <a:latin typeface="Georgia"/>
              </a:rPr>
              <a:t>Fourth  Quarter  2016</a:t>
            </a:r>
          </a:p>
        </p:txBody>
      </p:sp>
      <p:sp>
        <p:nvSpPr>
          <p:cNvPr id="36868"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BF2C194-80CB-436A-B271-C0B6552E151A}" type="slidenum">
              <a:rPr lang="en-US" altLang="en-US" smtClean="0">
                <a:solidFill>
                  <a:prstClr val="black"/>
                </a:solidFill>
              </a:rPr>
              <a:pPr fontAlgn="base">
                <a:spcBef>
                  <a:spcPct val="0"/>
                </a:spcBef>
                <a:spcAft>
                  <a:spcPct val="0"/>
                </a:spcAft>
                <a:defRPr/>
              </a:pPr>
              <a:t>2</a:t>
            </a:fld>
            <a:endParaRPr lang="en-US" altLang="en-US" smtClean="0">
              <a:solidFill>
                <a:prstClr val="black"/>
              </a:solidFill>
            </a:endParaRPr>
          </a:p>
        </p:txBody>
      </p:sp>
      <p:sp>
        <p:nvSpPr>
          <p:cNvPr id="10" name="Content Placeholder 3"/>
          <p:cNvSpPr>
            <a:spLocks noGrp="1"/>
          </p:cNvSpPr>
          <p:nvPr>
            <p:ph sz="quarter" idx="4294967295"/>
          </p:nvPr>
        </p:nvSpPr>
        <p:spPr>
          <a:xfrm>
            <a:off x="466725" y="1344613"/>
            <a:ext cx="8062913" cy="5010150"/>
          </a:xfrm>
        </p:spPr>
        <p:txBody>
          <a:bodyPr rtlCol="0">
            <a:normAutofit fontScale="92500"/>
          </a:bodyPr>
          <a:lstStyle/>
          <a:p>
            <a:pPr marL="180000" indent="-180000" eaLnBrk="1" fontAlgn="auto" hangingPunct="1">
              <a:lnSpc>
                <a:spcPts val="1700"/>
              </a:lnSpc>
              <a:spcBef>
                <a:spcPts val="0"/>
              </a:spcBef>
              <a:buFont typeface="Arial" pitchFamily="34" charset="0"/>
              <a:buChar char="•"/>
              <a:defRPr/>
            </a:pPr>
            <a:r>
              <a:rPr lang="en-US" sz="1500" dirty="0" smtClean="0"/>
              <a:t>The world’s largest publicly traded property and casualty (P&amp;C) insurer, based on market capitalization of $61.5 billion.*</a:t>
            </a:r>
          </a:p>
          <a:p>
            <a:pPr marL="180000" indent="-180000" eaLnBrk="1" fontAlgn="auto" hangingPunct="1">
              <a:lnSpc>
                <a:spcPts val="1600"/>
              </a:lnSpc>
              <a:spcBef>
                <a:spcPts val="0"/>
              </a:spcBef>
              <a:buFont typeface="Arial" pitchFamily="34" charset="0"/>
              <a:buChar char="•"/>
              <a:defRPr/>
            </a:pPr>
            <a:r>
              <a:rPr lang="en-US" sz="1500" dirty="0" smtClean="0"/>
              <a:t>A truly global company, with local operations in 54 countries and territories.</a:t>
            </a:r>
          </a:p>
          <a:p>
            <a:pPr marL="180000" indent="-180000" eaLnBrk="1" fontAlgn="auto" hangingPunct="1">
              <a:spcBef>
                <a:spcPts val="0"/>
              </a:spcBef>
              <a:buFont typeface="Arial" pitchFamily="34" charset="0"/>
              <a:buChar char="•"/>
              <a:defRPr/>
            </a:pPr>
            <a:r>
              <a:rPr lang="en-US" sz="1500" dirty="0" smtClean="0"/>
              <a:t>Insurance is our only business. </a:t>
            </a:r>
          </a:p>
          <a:p>
            <a:pPr marL="180000" indent="-180000" eaLnBrk="1" fontAlgn="auto" hangingPunct="1">
              <a:spcBef>
                <a:spcPts val="0"/>
              </a:spcBef>
              <a:buFont typeface="Arial" pitchFamily="34" charset="0"/>
              <a:buChar char="•"/>
              <a:defRPr/>
            </a:pPr>
            <a:r>
              <a:rPr lang="en-US" sz="1500" dirty="0" smtClean="0"/>
              <a:t>Well </a:t>
            </a:r>
            <a:r>
              <a:rPr lang="en-US" sz="1500" dirty="0"/>
              <a:t>balanced by product and </a:t>
            </a:r>
            <a:r>
              <a:rPr lang="en-US" sz="1500" dirty="0" smtClean="0"/>
              <a:t>customer:</a:t>
            </a:r>
            <a:endParaRPr lang="en-US" sz="1500" dirty="0"/>
          </a:p>
          <a:p>
            <a:pPr marL="360000" lvl="1" indent="-180000" eaLnBrk="1" fontAlgn="auto" hangingPunct="1">
              <a:lnSpc>
                <a:spcPts val="1600"/>
              </a:lnSpc>
              <a:spcBef>
                <a:spcPts val="0"/>
              </a:spcBef>
              <a:spcAft>
                <a:spcPts val="200"/>
              </a:spcAft>
              <a:defRPr/>
            </a:pPr>
            <a:r>
              <a:rPr lang="en-US" sz="1500" dirty="0"/>
              <a:t>A global leader in traditional and specialty </a:t>
            </a:r>
            <a:r>
              <a:rPr lang="en-US" sz="1500" dirty="0" smtClean="0"/>
              <a:t>P&amp;C coverage for industrial </a:t>
            </a:r>
            <a:r>
              <a:rPr lang="en-US" sz="1500" dirty="0"/>
              <a:t>commercial and </a:t>
            </a:r>
            <a:r>
              <a:rPr lang="en-US" sz="1500" dirty="0" smtClean="0"/>
              <a:t/>
            </a:r>
            <a:br>
              <a:rPr lang="en-US" sz="1500" dirty="0" smtClean="0"/>
            </a:br>
            <a:r>
              <a:rPr lang="en-US" sz="1500" dirty="0" smtClean="0"/>
              <a:t>mid-market companies</a:t>
            </a:r>
          </a:p>
          <a:p>
            <a:pPr marL="360000" lvl="1" indent="-180000" eaLnBrk="1" fontAlgn="auto" hangingPunct="1">
              <a:lnSpc>
                <a:spcPts val="1600"/>
              </a:lnSpc>
              <a:spcBef>
                <a:spcPts val="0"/>
              </a:spcBef>
              <a:spcAft>
                <a:spcPts val="200"/>
              </a:spcAft>
              <a:defRPr/>
            </a:pPr>
            <a:r>
              <a:rPr lang="en-US" sz="1500" dirty="0" smtClean="0"/>
              <a:t>The leading commercial lines insurer in the U.S. and the largest financial lines writer globally </a:t>
            </a:r>
            <a:endParaRPr lang="en-US" sz="1500" dirty="0"/>
          </a:p>
          <a:p>
            <a:pPr marL="360000" lvl="1" indent="-180000" eaLnBrk="1" fontAlgn="auto" hangingPunct="1">
              <a:lnSpc>
                <a:spcPts val="1600"/>
              </a:lnSpc>
              <a:spcBef>
                <a:spcPts val="0"/>
              </a:spcBef>
              <a:spcAft>
                <a:spcPts val="200"/>
              </a:spcAft>
              <a:defRPr/>
            </a:pPr>
            <a:r>
              <a:rPr lang="en-US" sz="1500" dirty="0"/>
              <a:t>T</a:t>
            </a:r>
            <a:r>
              <a:rPr lang="en-US" sz="1500" dirty="0" smtClean="0"/>
              <a:t>he </a:t>
            </a:r>
            <a:r>
              <a:rPr lang="en-US" sz="1500" dirty="0"/>
              <a:t>leader in U.S. high net worth personal lines and a </a:t>
            </a:r>
            <a:r>
              <a:rPr lang="en-US" sz="1500" dirty="0" smtClean="0"/>
              <a:t>large personal </a:t>
            </a:r>
            <a:r>
              <a:rPr lang="en-US" sz="1500" dirty="0"/>
              <a:t>lines </a:t>
            </a:r>
            <a:r>
              <a:rPr lang="en-US" sz="1500" dirty="0" smtClean="0"/>
              <a:t>provider globally </a:t>
            </a:r>
            <a:endParaRPr lang="en-US" sz="1500" dirty="0"/>
          </a:p>
          <a:p>
            <a:pPr marL="360000" lvl="1" indent="-180000" eaLnBrk="1" fontAlgn="auto" hangingPunct="1">
              <a:lnSpc>
                <a:spcPts val="1600"/>
              </a:lnSpc>
              <a:spcBef>
                <a:spcPts val="0"/>
              </a:spcBef>
              <a:spcAft>
                <a:spcPts val="200"/>
              </a:spcAft>
              <a:defRPr/>
            </a:pPr>
            <a:r>
              <a:rPr lang="en-US" sz="1500" dirty="0"/>
              <a:t>A global leader in </a:t>
            </a:r>
            <a:r>
              <a:rPr lang="en-US" sz="1500" dirty="0" smtClean="0"/>
              <a:t>personal accident and supplemental health insurance </a:t>
            </a:r>
          </a:p>
          <a:p>
            <a:pPr marL="360000" lvl="1" indent="-180000" eaLnBrk="1" fontAlgn="auto" hangingPunct="1">
              <a:lnSpc>
                <a:spcPts val="1600"/>
              </a:lnSpc>
              <a:spcBef>
                <a:spcPts val="0"/>
              </a:spcBef>
              <a:spcAft>
                <a:spcPts val="200"/>
              </a:spcAft>
              <a:defRPr/>
            </a:pPr>
            <a:r>
              <a:rPr lang="en-US" sz="1500" dirty="0" smtClean="0"/>
              <a:t>A P&amp;C reinsurer </a:t>
            </a:r>
          </a:p>
          <a:p>
            <a:pPr marL="360000" lvl="1" indent="-180000" eaLnBrk="1" fontAlgn="auto" hangingPunct="1">
              <a:lnSpc>
                <a:spcPts val="1600"/>
              </a:lnSpc>
              <a:spcBef>
                <a:spcPts val="0"/>
              </a:spcBef>
              <a:spcAft>
                <a:spcPts val="200"/>
              </a:spcAft>
              <a:defRPr/>
            </a:pPr>
            <a:r>
              <a:rPr lang="en-US" sz="1500" dirty="0"/>
              <a:t>An international life insurer focused on </a:t>
            </a:r>
            <a:r>
              <a:rPr lang="en-US" sz="1500" dirty="0" smtClean="0"/>
              <a:t>Asia</a:t>
            </a:r>
          </a:p>
          <a:p>
            <a:pPr marL="180000" lvl="1" indent="0" eaLnBrk="1" fontAlgn="auto" hangingPunct="1">
              <a:spcBef>
                <a:spcPts val="0"/>
              </a:spcBef>
              <a:spcAft>
                <a:spcPts val="0"/>
              </a:spcAft>
              <a:buFont typeface="Symbol" pitchFamily="18" charset="2"/>
              <a:buNone/>
              <a:defRPr/>
            </a:pPr>
            <a:endParaRPr lang="en-US" sz="1500" dirty="0" smtClean="0"/>
          </a:p>
          <a:p>
            <a:pPr marL="180000" indent="-180000" eaLnBrk="1" fontAlgn="auto" hangingPunct="1">
              <a:lnSpc>
                <a:spcPts val="1700"/>
              </a:lnSpc>
              <a:spcBef>
                <a:spcPts val="0"/>
              </a:spcBef>
              <a:buFont typeface="Arial" pitchFamily="34" charset="0"/>
              <a:buChar char="•"/>
              <a:defRPr/>
            </a:pPr>
            <a:r>
              <a:rPr lang="en-US" sz="1500" dirty="0" smtClean="0"/>
              <a:t>Chubb Limited, the parent company of Chubb, is listed on the New York Stock Exchange (NYSE:CB) and is a component of the S&amp;P 500 index.</a:t>
            </a:r>
          </a:p>
          <a:p>
            <a:pPr marL="180000" indent="-180000" eaLnBrk="1" fontAlgn="auto" hangingPunct="1">
              <a:lnSpc>
                <a:spcPts val="1700"/>
              </a:lnSpc>
              <a:spcBef>
                <a:spcPts val="0"/>
              </a:spcBef>
              <a:buFont typeface="Arial" pitchFamily="34" charset="0"/>
              <a:buChar char="•"/>
              <a:defRPr/>
            </a:pPr>
            <a:r>
              <a:rPr lang="en-US" sz="1500" dirty="0" smtClean="0"/>
              <a:t>Exceptional financial strength, managing risk conservatively in both underwriting and investing.</a:t>
            </a:r>
          </a:p>
          <a:p>
            <a:pPr marL="180000" indent="-180000" eaLnBrk="1" fontAlgn="auto" hangingPunct="1">
              <a:lnSpc>
                <a:spcPts val="1700"/>
              </a:lnSpc>
              <a:spcBef>
                <a:spcPts val="0"/>
              </a:spcBef>
              <a:buFont typeface="Arial" pitchFamily="34" charset="0"/>
              <a:buChar char="•"/>
              <a:defRPr/>
            </a:pPr>
            <a:r>
              <a:rPr lang="en-US" sz="1500" dirty="0" smtClean="0"/>
              <a:t>Core operating insurance companies are rated “AA” for financial strength by S&amp;P and “A++” </a:t>
            </a:r>
            <a:br>
              <a:rPr lang="en-US" sz="1500" dirty="0" smtClean="0"/>
            </a:br>
            <a:r>
              <a:rPr lang="en-US" sz="1500" dirty="0" smtClean="0"/>
              <a:t>by A.M. Best.</a:t>
            </a:r>
          </a:p>
          <a:p>
            <a:pPr marL="0" indent="0" eaLnBrk="1" fontAlgn="auto" hangingPunct="1">
              <a:lnSpc>
                <a:spcPts val="1600"/>
              </a:lnSpc>
              <a:spcBef>
                <a:spcPts val="0"/>
              </a:spcBef>
              <a:buFont typeface="Arial" charset="0"/>
              <a:buNone/>
              <a:defRPr/>
            </a:pPr>
            <a:r>
              <a:rPr lang="pt-BR" sz="1100" dirty="0" smtClean="0"/>
              <a:t>        *At  December 31,  2016</a:t>
            </a:r>
          </a:p>
          <a:p>
            <a:pPr marL="0" indent="0" eaLnBrk="1" fontAlgn="auto" hangingPunct="1">
              <a:lnSpc>
                <a:spcPts val="1600"/>
              </a:lnSpc>
              <a:spcBef>
                <a:spcPts val="0"/>
              </a:spcBef>
              <a:buFont typeface="Arial" charset="0"/>
              <a:buNone/>
              <a:defRPr/>
            </a:pPr>
            <a:endParaRPr lang="pt-BR" sz="1100" dirty="0" smtClean="0"/>
          </a:p>
        </p:txBody>
      </p:sp>
    </p:spTree>
    <p:extLst>
      <p:ext uri="{BB962C8B-B14F-4D97-AF65-F5344CB8AC3E}">
        <p14:creationId xmlns:p14="http://schemas.microsoft.com/office/powerpoint/2010/main" val="1043582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9"/>
          <p:cNvPicPr>
            <a:picLocks noChangeAspect="1"/>
          </p:cNvPicPr>
          <p:nvPr/>
        </p:nvPicPr>
        <p:blipFill>
          <a:blip r:embed="rId3" cstate="print">
            <a:lum bright="70000" contrast="-70000"/>
            <a:extLst>
              <a:ext uri="{28A0092B-C50C-407E-A947-70E740481C1C}">
                <a14:useLocalDpi xmlns:a14="http://schemas.microsoft.com/office/drawing/2010/main" val="0"/>
              </a:ext>
            </a:extLst>
          </a:blip>
          <a:srcRect r="3290" b="30876"/>
          <a:stretch>
            <a:fillRect/>
          </a:stretch>
        </p:blipFill>
        <p:spPr bwMode="auto">
          <a:xfrm>
            <a:off x="201613" y="1009650"/>
            <a:ext cx="5426075"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Title 1"/>
          <p:cNvSpPr>
            <a:spLocks noGrp="1"/>
          </p:cNvSpPr>
          <p:nvPr>
            <p:ph type="title"/>
          </p:nvPr>
        </p:nvSpPr>
        <p:spPr>
          <a:xfrm>
            <a:off x="468313" y="914400"/>
            <a:ext cx="8218487" cy="498475"/>
          </a:xfrm>
        </p:spPr>
        <p:txBody>
          <a:bodyPr anchor="t"/>
          <a:lstStyle/>
          <a:p>
            <a:pPr eaLnBrk="1" hangingPunct="1"/>
            <a:r>
              <a:rPr lang="en-US" altLang="en-US" smtClean="0"/>
              <a:t>Global Reach</a:t>
            </a:r>
          </a:p>
        </p:txBody>
      </p:sp>
      <p:sp>
        <p:nvSpPr>
          <p:cNvPr id="37892" name="Date Placeholder 2"/>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r>
              <a:rPr lang="en-US" altLang="en-US" dirty="0" smtClean="0">
                <a:solidFill>
                  <a:prstClr val="black"/>
                </a:solidFill>
              </a:rPr>
              <a:t>Fourth  Quarter </a:t>
            </a:r>
            <a:r>
              <a:rPr lang="en-US" altLang="en-US" dirty="0">
                <a:solidFill>
                  <a:prstClr val="black"/>
                </a:solidFill>
              </a:rPr>
              <a:t>2016</a:t>
            </a:r>
          </a:p>
        </p:txBody>
      </p:sp>
      <p:sp>
        <p:nvSpPr>
          <p:cNvPr id="3789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13E5BCF1-B59F-4EBD-BC7B-64D18DD517CC}" type="slidenum">
              <a:rPr lang="en-GB" altLang="en-US" smtClean="0">
                <a:solidFill>
                  <a:prstClr val="black"/>
                </a:solidFill>
              </a:rPr>
              <a:pPr fontAlgn="base">
                <a:spcBef>
                  <a:spcPct val="0"/>
                </a:spcBef>
                <a:spcAft>
                  <a:spcPct val="0"/>
                </a:spcAft>
                <a:defRPr/>
              </a:pPr>
              <a:t>3</a:t>
            </a:fld>
            <a:endParaRPr lang="en-GB" altLang="en-US" smtClean="0">
              <a:solidFill>
                <a:prstClr val="black"/>
              </a:solidFill>
            </a:endParaRPr>
          </a:p>
        </p:txBody>
      </p:sp>
      <p:sp>
        <p:nvSpPr>
          <p:cNvPr id="37894" name="Content Placeholder 3"/>
          <p:cNvSpPr txBox="1">
            <a:spLocks/>
          </p:cNvSpPr>
          <p:nvPr/>
        </p:nvSpPr>
        <p:spPr bwMode="auto">
          <a:xfrm>
            <a:off x="466725" y="1344613"/>
            <a:ext cx="8062913"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9388" indent="-179388" eaLnBrk="0" hangingPunct="0">
              <a:lnSpc>
                <a:spcPts val="1500"/>
              </a:lnSpc>
              <a:spcAft>
                <a:spcPts val="750"/>
              </a:spcAft>
              <a:buFont typeface="Arial" charset="0"/>
              <a:buChar char="•"/>
              <a:defRPr sz="1400">
                <a:solidFill>
                  <a:schemeClr val="tx1"/>
                </a:solidFill>
                <a:latin typeface="Georgia" pitchFamily="18" charset="0"/>
              </a:defRPr>
            </a:lvl1pPr>
            <a:lvl2pPr marL="358775" indent="-179388" eaLnBrk="0" hangingPunct="0">
              <a:lnSpc>
                <a:spcPts val="1500"/>
              </a:lnSpc>
              <a:buFont typeface="Symbol" pitchFamily="18" charset="2"/>
              <a:buChar char="-"/>
              <a:defRPr sz="1400">
                <a:solidFill>
                  <a:schemeClr val="tx1"/>
                </a:solidFill>
                <a:latin typeface="Georgia" pitchFamily="18" charset="0"/>
              </a:defRPr>
            </a:lvl2pPr>
            <a:lvl3pPr marL="539750" indent="-179388" eaLnBrk="0" hangingPunct="0">
              <a:lnSpc>
                <a:spcPts val="1500"/>
              </a:lnSpc>
              <a:buFont typeface="Symbol" pitchFamily="18" charset="2"/>
              <a:buChar char="-"/>
              <a:defRPr sz="1400">
                <a:solidFill>
                  <a:schemeClr val="tx1"/>
                </a:solidFill>
                <a:latin typeface="Georgia" pitchFamily="18" charset="0"/>
              </a:defRPr>
            </a:lvl3pPr>
            <a:lvl4pPr marL="719138" indent="-179388" eaLnBrk="0" hangingPunct="0">
              <a:lnSpc>
                <a:spcPts val="1500"/>
              </a:lnSpc>
              <a:buFont typeface="Symbol" pitchFamily="18" charset="2"/>
              <a:buChar char="-"/>
              <a:defRPr sz="1400">
                <a:solidFill>
                  <a:schemeClr val="tx1"/>
                </a:solidFill>
                <a:latin typeface="Georgia" pitchFamily="18" charset="0"/>
              </a:defRPr>
            </a:lvl4pPr>
            <a:lvl5pPr marL="898525" indent="-179388" eaLnBrk="0" hangingPunct="0">
              <a:lnSpc>
                <a:spcPts val="1500"/>
              </a:lnSpc>
              <a:buFont typeface="Symbol" pitchFamily="18" charset="2"/>
              <a:buChar char="-"/>
              <a:defRPr sz="1400">
                <a:solidFill>
                  <a:schemeClr val="tx1"/>
                </a:solidFill>
                <a:latin typeface="Georgia" pitchFamily="18" charset="0"/>
              </a:defRPr>
            </a:lvl5pPr>
            <a:lvl6pPr marL="1355725" indent="-179388"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1812925" indent="-179388"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2270125" indent="-179388"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2727325" indent="-179388"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defTabSz="914400" eaLnBrk="1" fontAlgn="base" hangingPunct="1">
              <a:lnSpc>
                <a:spcPts val="1600"/>
              </a:lnSpc>
              <a:spcBef>
                <a:spcPct val="0"/>
              </a:spcBef>
            </a:pPr>
            <a:r>
              <a:rPr lang="en-US" altLang="en-US" dirty="0">
                <a:solidFill>
                  <a:prstClr val="black"/>
                </a:solidFill>
                <a:cs typeface="Arial" charset="0"/>
              </a:rPr>
              <a:t>Chubb has an extensive local presence globally, with insurance professionals and operating subsidiaries in 54 countries.</a:t>
            </a:r>
          </a:p>
          <a:p>
            <a:pPr defTabSz="914400" eaLnBrk="1" fontAlgn="base" hangingPunct="1">
              <a:lnSpc>
                <a:spcPts val="1600"/>
              </a:lnSpc>
              <a:spcBef>
                <a:spcPct val="0"/>
              </a:spcBef>
            </a:pPr>
            <a:r>
              <a:rPr lang="en-US" altLang="en-US" dirty="0">
                <a:solidFill>
                  <a:prstClr val="black"/>
                </a:solidFill>
                <a:cs typeface="Arial" charset="0"/>
              </a:rPr>
              <a:t>Thirty-seven percent of the company’s business is transacted outside the United States</a:t>
            </a:r>
            <a:r>
              <a:rPr lang="pt-BR" altLang="en-US" dirty="0">
                <a:solidFill>
                  <a:prstClr val="black"/>
                </a:solidFill>
                <a:cs typeface="Arial" charset="0"/>
              </a:rPr>
              <a:t>.</a:t>
            </a:r>
          </a:p>
        </p:txBody>
      </p:sp>
      <p:sp>
        <p:nvSpPr>
          <p:cNvPr id="37895" name="TextBox 15"/>
          <p:cNvSpPr txBox="1">
            <a:spLocks noChangeArrowheads="1"/>
          </p:cNvSpPr>
          <p:nvPr/>
        </p:nvSpPr>
        <p:spPr bwMode="auto">
          <a:xfrm>
            <a:off x="595313" y="2319338"/>
            <a:ext cx="800100"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Argentina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Australia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Austria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Bahrain</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Belgium</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Bermuda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Brazil</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Canada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Chile</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China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Colombia</a:t>
            </a:r>
          </a:p>
        </p:txBody>
      </p:sp>
      <p:sp>
        <p:nvSpPr>
          <p:cNvPr id="37896" name="TextBox 34"/>
          <p:cNvSpPr txBox="1">
            <a:spLocks noChangeArrowheads="1"/>
          </p:cNvSpPr>
          <p:nvPr/>
        </p:nvSpPr>
        <p:spPr bwMode="auto">
          <a:xfrm>
            <a:off x="1465263" y="2319338"/>
            <a:ext cx="1135062"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Czech Republic</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Denmark</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Ecuador</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Egypt</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Finland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France </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Germany</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Gibraltar</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Hong Kong</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Hungary</a:t>
            </a:r>
          </a:p>
          <a:p>
            <a:pPr eaLnBrk="1" fontAlgn="base" hangingPunct="1">
              <a:lnSpc>
                <a:spcPct val="90000"/>
              </a:lnSpc>
              <a:spcBef>
                <a:spcPct val="0"/>
              </a:spcBef>
              <a:spcAft>
                <a:spcPts val="600"/>
              </a:spcAft>
              <a:buFontTx/>
              <a:buNone/>
              <a:defRPr/>
            </a:pPr>
            <a:r>
              <a:rPr lang="en-US" altLang="en-US" sz="1000" dirty="0">
                <a:solidFill>
                  <a:srgbClr val="000000"/>
                </a:solidFill>
                <a:latin typeface="Georgia"/>
                <a:cs typeface="Arial" charset="0"/>
              </a:rPr>
              <a:t>Indonesia</a:t>
            </a:r>
          </a:p>
        </p:txBody>
      </p:sp>
      <p:sp>
        <p:nvSpPr>
          <p:cNvPr id="37897" name="TextBox 35"/>
          <p:cNvSpPr txBox="1">
            <a:spLocks noChangeArrowheads="1"/>
          </p:cNvSpPr>
          <p:nvPr/>
        </p:nvSpPr>
        <p:spPr bwMode="auto">
          <a:xfrm>
            <a:off x="2482850" y="2319338"/>
            <a:ext cx="113665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Ireland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Italy</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Japan</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Korea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Macao</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Malaysia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Mexico</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Netherlands</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New Zealand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Norway</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Pakistan</a:t>
            </a:r>
          </a:p>
        </p:txBody>
      </p:sp>
      <p:sp>
        <p:nvSpPr>
          <p:cNvPr id="37898" name="TextBox 36"/>
          <p:cNvSpPr txBox="1">
            <a:spLocks noChangeArrowheads="1"/>
          </p:cNvSpPr>
          <p:nvPr/>
        </p:nvSpPr>
        <p:spPr bwMode="auto">
          <a:xfrm>
            <a:off x="3416300" y="2319338"/>
            <a:ext cx="1136650"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Panama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Peru</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Philippines</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Poland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Portugal</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Puerto Rico</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Russia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Saudi Arabia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Singapore</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South Africa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Spain</a:t>
            </a:r>
          </a:p>
        </p:txBody>
      </p:sp>
      <p:sp>
        <p:nvSpPr>
          <p:cNvPr id="37899" name="TextBox 37"/>
          <p:cNvSpPr txBox="1">
            <a:spLocks noChangeArrowheads="1"/>
          </p:cNvSpPr>
          <p:nvPr/>
        </p:nvSpPr>
        <p:spPr bwMode="auto">
          <a:xfrm>
            <a:off x="4340225" y="2335213"/>
            <a:ext cx="14398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Sweden</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Switzerland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Taiwan</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Thailand</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Tunisia</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Turkey</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United Arab   Emirates</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United Kingdom</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United States</a:t>
            </a:r>
          </a:p>
          <a:p>
            <a:pPr eaLnBrk="1" fontAlgn="base" hangingPunct="1">
              <a:lnSpc>
                <a:spcPct val="90000"/>
              </a:lnSpc>
              <a:spcBef>
                <a:spcPct val="0"/>
              </a:spcBef>
              <a:spcAft>
                <a:spcPts val="600"/>
              </a:spcAft>
              <a:buFontTx/>
              <a:buNone/>
              <a:defRPr/>
            </a:pPr>
            <a:r>
              <a:rPr lang="en-US" altLang="en-US" sz="1000" dirty="0">
                <a:solidFill>
                  <a:prstClr val="black"/>
                </a:solidFill>
                <a:latin typeface="Georgia"/>
                <a:cs typeface="Arial" charset="0"/>
              </a:rPr>
              <a:t>Vietnam</a:t>
            </a:r>
          </a:p>
        </p:txBody>
      </p:sp>
      <p:sp>
        <p:nvSpPr>
          <p:cNvPr id="12" name="Rectangle 11"/>
          <p:cNvSpPr/>
          <p:nvPr/>
        </p:nvSpPr>
        <p:spPr>
          <a:xfrm>
            <a:off x="471488" y="4962525"/>
            <a:ext cx="1941512" cy="2365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6000" anchor="ctr"/>
          <a:lstStyle/>
          <a:p>
            <a:pPr marL="53975">
              <a:defRPr/>
            </a:pPr>
            <a:r>
              <a:rPr lang="en-US" sz="1000" b="1" dirty="0">
                <a:solidFill>
                  <a:prstClr val="white"/>
                </a:solidFill>
                <a:cs typeface="Arial"/>
              </a:rPr>
              <a:t>North America</a:t>
            </a:r>
          </a:p>
        </p:txBody>
      </p:sp>
      <p:sp>
        <p:nvSpPr>
          <p:cNvPr id="37901" name="Content Placeholder 11"/>
          <p:cNvSpPr txBox="1">
            <a:spLocks/>
          </p:cNvSpPr>
          <p:nvPr/>
        </p:nvSpPr>
        <p:spPr bwMode="auto">
          <a:xfrm>
            <a:off x="471488" y="5272088"/>
            <a:ext cx="1941512" cy="57626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114300" indent="-114300" eaLnBrk="0" hangingPunct="0">
              <a:lnSpc>
                <a:spcPts val="1500"/>
              </a:lnSpc>
              <a:spcAft>
                <a:spcPts val="750"/>
              </a:spcAft>
              <a:buFont typeface="Arial" charset="0"/>
              <a:buChar char="•"/>
              <a:tabLst>
                <a:tab pos="914400" algn="l"/>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914400" algn="l"/>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914400" algn="l"/>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914400" algn="l"/>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914400" algn="l"/>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9pPr>
          </a:lstStyle>
          <a:p>
            <a:pPr eaLnBrk="1" fontAlgn="base" hangingPunct="1">
              <a:lnSpc>
                <a:spcPct val="100000"/>
              </a:lnSpc>
              <a:spcBef>
                <a:spcPts val="200"/>
              </a:spcBef>
              <a:spcAft>
                <a:spcPct val="0"/>
              </a:spcAft>
              <a:buFontTx/>
              <a:buNone/>
              <a:defRPr/>
            </a:pPr>
            <a:r>
              <a:rPr lang="en-US" altLang="en-US" sz="1000" dirty="0" smtClean="0">
                <a:solidFill>
                  <a:prstClr val="black"/>
                </a:solidFill>
                <a:latin typeface="Georgia"/>
                <a:cs typeface="Arial" charset="0"/>
              </a:rPr>
              <a:t>Premiums*</a:t>
            </a:r>
            <a:r>
              <a:rPr lang="en-US" altLang="en-US" sz="1000" dirty="0">
                <a:solidFill>
                  <a:prstClr val="black"/>
                </a:solidFill>
                <a:latin typeface="Georgia"/>
                <a:cs typeface="Arial" charset="0"/>
              </a:rPr>
              <a:t>	</a:t>
            </a:r>
            <a:r>
              <a:rPr lang="en-US" altLang="en-US" sz="1000" b="1" dirty="0">
                <a:solidFill>
                  <a:prstClr val="black"/>
                </a:solidFill>
                <a:latin typeface="Arial" panose="020B0604020202020204" pitchFamily="34" charset="0"/>
                <a:cs typeface="Arial" pitchFamily="34" charset="0"/>
              </a:rPr>
              <a:t>$</a:t>
            </a:r>
            <a:r>
              <a:rPr lang="en-US" altLang="en-US" sz="1000" b="1" dirty="0" smtClean="0">
                <a:solidFill>
                  <a:prstClr val="black"/>
                </a:solidFill>
                <a:latin typeface="Arial" panose="020B0604020202020204" pitchFamily="34" charset="0"/>
                <a:cs typeface="Arial" pitchFamily="34" charset="0"/>
              </a:rPr>
              <a:t>24.6 </a:t>
            </a:r>
            <a:r>
              <a:rPr lang="en-US" altLang="en-US" sz="1000" b="1" dirty="0">
                <a:solidFill>
                  <a:prstClr val="black"/>
                </a:solidFill>
                <a:latin typeface="Arial" panose="020B0604020202020204" pitchFamily="34" charset="0"/>
                <a:cs typeface="Arial" pitchFamily="34" charset="0"/>
              </a:rPr>
              <a:t>billion</a:t>
            </a: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Employees	</a:t>
            </a:r>
            <a:r>
              <a:rPr lang="en-US" altLang="en-US" sz="1000" b="1" dirty="0" smtClean="0">
                <a:solidFill>
                  <a:prstClr val="black"/>
                </a:solidFill>
                <a:latin typeface="Arial" panose="020B0604020202020204" pitchFamily="34" charset="0"/>
                <a:cs typeface="Arial" pitchFamily="34" charset="0"/>
              </a:rPr>
              <a:t>17,758</a:t>
            </a:r>
            <a:endParaRPr lang="en-US" altLang="en-US" sz="1000" b="1" dirty="0">
              <a:solidFill>
                <a:prstClr val="black"/>
              </a:solidFill>
              <a:latin typeface="Arial" panose="020B0604020202020204" pitchFamily="34" charset="0"/>
              <a:cs typeface="Arial" pitchFamily="34" charset="0"/>
            </a:endParaRP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Offices 	</a:t>
            </a:r>
            <a:r>
              <a:rPr lang="en-US" altLang="en-US" sz="1000" b="1" dirty="0" smtClean="0">
                <a:solidFill>
                  <a:prstClr val="black"/>
                </a:solidFill>
                <a:latin typeface="Arial" panose="020B0604020202020204" pitchFamily="34" charset="0"/>
                <a:cs typeface="Arial" pitchFamily="34" charset="0"/>
              </a:rPr>
              <a:t>203</a:t>
            </a:r>
            <a:endParaRPr lang="en-US" altLang="en-US" sz="1000" b="1" dirty="0">
              <a:solidFill>
                <a:prstClr val="black"/>
              </a:solidFill>
              <a:latin typeface="Arial" panose="020B0604020202020204" pitchFamily="34" charset="0"/>
              <a:cs typeface="Arial" pitchFamily="34" charset="0"/>
            </a:endParaRPr>
          </a:p>
        </p:txBody>
      </p:sp>
      <p:sp>
        <p:nvSpPr>
          <p:cNvPr id="37902" name="Content Placeholder 11"/>
          <p:cNvSpPr txBox="1">
            <a:spLocks/>
          </p:cNvSpPr>
          <p:nvPr/>
        </p:nvSpPr>
        <p:spPr bwMode="auto">
          <a:xfrm>
            <a:off x="2563813" y="5272088"/>
            <a:ext cx="1943100" cy="57626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114300" indent="-114300" eaLnBrk="0" hangingPunct="0">
              <a:lnSpc>
                <a:spcPts val="1500"/>
              </a:lnSpc>
              <a:spcAft>
                <a:spcPts val="750"/>
              </a:spcAft>
              <a:buFont typeface="Arial" charset="0"/>
              <a:buChar char="•"/>
              <a:tabLst>
                <a:tab pos="914400" algn="l"/>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914400" algn="l"/>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914400" algn="l"/>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914400" algn="l"/>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914400" algn="l"/>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9pPr>
          </a:lstStyle>
          <a:p>
            <a:pPr eaLnBrk="1" fontAlgn="base" hangingPunct="1">
              <a:lnSpc>
                <a:spcPct val="100000"/>
              </a:lnSpc>
              <a:spcBef>
                <a:spcPts val="200"/>
              </a:spcBef>
              <a:spcAft>
                <a:spcPct val="0"/>
              </a:spcAft>
              <a:buFontTx/>
              <a:buNone/>
              <a:defRPr/>
            </a:pPr>
            <a:r>
              <a:rPr lang="en-US" altLang="en-US" sz="1000" dirty="0" smtClean="0">
                <a:solidFill>
                  <a:prstClr val="black"/>
                </a:solidFill>
                <a:latin typeface="Georgia"/>
                <a:cs typeface="Arial" charset="0"/>
              </a:rPr>
              <a:t>Premiums*</a:t>
            </a:r>
            <a:r>
              <a:rPr lang="en-US" altLang="en-US" sz="1000" dirty="0">
                <a:solidFill>
                  <a:prstClr val="black"/>
                </a:solidFill>
                <a:latin typeface="Georgia"/>
                <a:cs typeface="Arial" charset="0"/>
              </a:rPr>
              <a:t>	</a:t>
            </a:r>
            <a:r>
              <a:rPr lang="en-US" altLang="en-US" sz="1000" b="1" dirty="0" smtClean="0">
                <a:solidFill>
                  <a:prstClr val="black"/>
                </a:solidFill>
                <a:latin typeface="Arial" panose="020B0604020202020204" pitchFamily="34" charset="0"/>
                <a:cs typeface="Arial" pitchFamily="34" charset="0"/>
              </a:rPr>
              <a:t>$5.0 </a:t>
            </a:r>
            <a:r>
              <a:rPr lang="en-US" altLang="en-US" sz="1000" b="1" dirty="0">
                <a:solidFill>
                  <a:prstClr val="black"/>
                </a:solidFill>
                <a:latin typeface="Arial" panose="020B0604020202020204" pitchFamily="34" charset="0"/>
                <a:cs typeface="Arial" pitchFamily="34" charset="0"/>
              </a:rPr>
              <a:t>billion</a:t>
            </a: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Employees	</a:t>
            </a:r>
            <a:r>
              <a:rPr lang="en-US" altLang="en-US" sz="1000" b="1" dirty="0" smtClean="0">
                <a:solidFill>
                  <a:prstClr val="black"/>
                </a:solidFill>
                <a:latin typeface="Arial" panose="020B0604020202020204" pitchFamily="34" charset="0"/>
                <a:cs typeface="Arial" pitchFamily="34" charset="0"/>
              </a:rPr>
              <a:t>3,745</a:t>
            </a:r>
            <a:endParaRPr lang="en-US" altLang="en-US" sz="1000" b="1" dirty="0">
              <a:solidFill>
                <a:prstClr val="black"/>
              </a:solidFill>
              <a:latin typeface="Arial" panose="020B0604020202020204" pitchFamily="34" charset="0"/>
              <a:cs typeface="Arial" pitchFamily="34" charset="0"/>
            </a:endParaRP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Offices 	</a:t>
            </a:r>
            <a:r>
              <a:rPr lang="en-US" altLang="en-US" sz="1000" b="1" dirty="0" smtClean="0">
                <a:solidFill>
                  <a:prstClr val="black"/>
                </a:solidFill>
                <a:latin typeface="Arial" panose="020B0604020202020204" pitchFamily="34" charset="0"/>
                <a:cs typeface="Arial" pitchFamily="34" charset="0"/>
              </a:rPr>
              <a:t>93</a:t>
            </a:r>
            <a:endParaRPr lang="en-US" altLang="en-US" sz="1000" b="1" dirty="0">
              <a:solidFill>
                <a:prstClr val="black"/>
              </a:solidFill>
              <a:latin typeface="Arial" panose="020B0604020202020204" pitchFamily="34" charset="0"/>
              <a:cs typeface="Arial" pitchFamily="34" charset="0"/>
            </a:endParaRPr>
          </a:p>
        </p:txBody>
      </p:sp>
      <p:sp>
        <p:nvSpPr>
          <p:cNvPr id="15" name="Rectangle 14"/>
          <p:cNvSpPr/>
          <p:nvPr/>
        </p:nvSpPr>
        <p:spPr>
          <a:xfrm>
            <a:off x="2562225" y="4962525"/>
            <a:ext cx="1943100" cy="2365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6000" anchor="ctr"/>
          <a:lstStyle/>
          <a:p>
            <a:pPr marL="53975">
              <a:defRPr/>
            </a:pPr>
            <a:r>
              <a:rPr lang="en-US" sz="1000" b="1" dirty="0">
                <a:solidFill>
                  <a:prstClr val="white"/>
                </a:solidFill>
                <a:cs typeface="Arial"/>
              </a:rPr>
              <a:t>Europe/Eurasia &amp; Africa</a:t>
            </a:r>
          </a:p>
        </p:txBody>
      </p:sp>
      <p:sp>
        <p:nvSpPr>
          <p:cNvPr id="37904" name="Content Placeholder 11"/>
          <p:cNvSpPr txBox="1">
            <a:spLocks/>
          </p:cNvSpPr>
          <p:nvPr/>
        </p:nvSpPr>
        <p:spPr bwMode="auto">
          <a:xfrm>
            <a:off x="4657725" y="5272088"/>
            <a:ext cx="1939925" cy="57626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114300" indent="-114300" eaLnBrk="0" hangingPunct="0">
              <a:lnSpc>
                <a:spcPts val="1500"/>
              </a:lnSpc>
              <a:spcAft>
                <a:spcPts val="750"/>
              </a:spcAft>
              <a:buFont typeface="Arial" charset="0"/>
              <a:buChar char="•"/>
              <a:tabLst>
                <a:tab pos="914400" algn="l"/>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914400" algn="l"/>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914400" algn="l"/>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914400" algn="l"/>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914400" algn="l"/>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9pPr>
          </a:lstStyle>
          <a:p>
            <a:pPr eaLnBrk="1" fontAlgn="base" hangingPunct="1">
              <a:lnSpc>
                <a:spcPct val="100000"/>
              </a:lnSpc>
              <a:spcBef>
                <a:spcPts val="200"/>
              </a:spcBef>
              <a:spcAft>
                <a:spcPct val="0"/>
              </a:spcAft>
              <a:buFontTx/>
              <a:buNone/>
              <a:defRPr/>
            </a:pPr>
            <a:r>
              <a:rPr lang="en-US" altLang="en-US" sz="1000" dirty="0" smtClean="0">
                <a:solidFill>
                  <a:prstClr val="black"/>
                </a:solidFill>
                <a:latin typeface="Georgia"/>
                <a:cs typeface="Arial" charset="0"/>
              </a:rPr>
              <a:t>Premiums*</a:t>
            </a:r>
            <a:r>
              <a:rPr lang="en-US" altLang="en-US" sz="1000" dirty="0">
                <a:solidFill>
                  <a:prstClr val="black"/>
                </a:solidFill>
                <a:latin typeface="Georgia"/>
                <a:cs typeface="Arial" charset="0"/>
              </a:rPr>
              <a:t>	</a:t>
            </a:r>
            <a:r>
              <a:rPr lang="en-US" altLang="en-US" sz="1000" b="1" dirty="0">
                <a:solidFill>
                  <a:prstClr val="black"/>
                </a:solidFill>
                <a:latin typeface="Arial" panose="020B0604020202020204" pitchFamily="34" charset="0"/>
                <a:cs typeface="Arial" pitchFamily="34" charset="0"/>
              </a:rPr>
              <a:t>$</a:t>
            </a:r>
            <a:r>
              <a:rPr lang="en-US" altLang="en-US" sz="1000" b="1" dirty="0" smtClean="0">
                <a:solidFill>
                  <a:prstClr val="black"/>
                </a:solidFill>
                <a:latin typeface="Arial" panose="020B0604020202020204" pitchFamily="34" charset="0"/>
                <a:cs typeface="Arial" pitchFamily="34" charset="0"/>
              </a:rPr>
              <a:t>3.6 </a:t>
            </a:r>
            <a:r>
              <a:rPr lang="en-US" altLang="en-US" sz="1000" b="1" dirty="0">
                <a:solidFill>
                  <a:prstClr val="black"/>
                </a:solidFill>
                <a:latin typeface="Arial" panose="020B0604020202020204" pitchFamily="34" charset="0"/>
                <a:cs typeface="Arial" pitchFamily="34" charset="0"/>
              </a:rPr>
              <a:t>billion</a:t>
            </a: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Employees	</a:t>
            </a:r>
            <a:r>
              <a:rPr lang="en-US" altLang="en-US" sz="1000" b="1" dirty="0" smtClean="0">
                <a:solidFill>
                  <a:prstClr val="black"/>
                </a:solidFill>
                <a:latin typeface="Arial" panose="020B0604020202020204" pitchFamily="34" charset="0"/>
                <a:cs typeface="Arial" pitchFamily="34" charset="0"/>
              </a:rPr>
              <a:t>5,379</a:t>
            </a:r>
            <a:endParaRPr lang="en-US" altLang="en-US" sz="1000" b="1" dirty="0">
              <a:solidFill>
                <a:prstClr val="black"/>
              </a:solidFill>
              <a:latin typeface="Arial" panose="020B0604020202020204" pitchFamily="34" charset="0"/>
              <a:cs typeface="Arial" pitchFamily="34" charset="0"/>
            </a:endParaRP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Offices	</a:t>
            </a:r>
            <a:r>
              <a:rPr lang="en-US" altLang="en-US" sz="1000" b="1" dirty="0" smtClean="0">
                <a:solidFill>
                  <a:prstClr val="black"/>
                </a:solidFill>
                <a:latin typeface="Arial" panose="020B0604020202020204" pitchFamily="34" charset="0"/>
                <a:cs typeface="Arial" pitchFamily="34" charset="0"/>
              </a:rPr>
              <a:t>230</a:t>
            </a:r>
            <a:endParaRPr lang="en-US" altLang="en-US" sz="1000" b="1" dirty="0">
              <a:solidFill>
                <a:prstClr val="black"/>
              </a:solidFill>
              <a:latin typeface="Arial" panose="020B0604020202020204" pitchFamily="34" charset="0"/>
              <a:cs typeface="Arial" pitchFamily="34" charset="0"/>
            </a:endParaRPr>
          </a:p>
        </p:txBody>
      </p:sp>
      <p:sp>
        <p:nvSpPr>
          <p:cNvPr id="17" name="Rectangle 16"/>
          <p:cNvSpPr/>
          <p:nvPr/>
        </p:nvSpPr>
        <p:spPr>
          <a:xfrm>
            <a:off x="4656138" y="4962525"/>
            <a:ext cx="1943100" cy="2365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6000" anchor="ctr"/>
          <a:lstStyle/>
          <a:p>
            <a:pPr marL="53975">
              <a:defRPr/>
            </a:pPr>
            <a:r>
              <a:rPr lang="en-US" sz="1000" b="1" dirty="0">
                <a:solidFill>
                  <a:prstClr val="white"/>
                </a:solidFill>
                <a:cs typeface="Arial"/>
              </a:rPr>
              <a:t>Asia</a:t>
            </a:r>
          </a:p>
        </p:txBody>
      </p:sp>
      <p:sp>
        <p:nvSpPr>
          <p:cNvPr id="37906" name="Content Placeholder 11"/>
          <p:cNvSpPr txBox="1">
            <a:spLocks/>
          </p:cNvSpPr>
          <p:nvPr/>
        </p:nvSpPr>
        <p:spPr bwMode="auto">
          <a:xfrm>
            <a:off x="6748463" y="5272088"/>
            <a:ext cx="1941512" cy="57626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114300" indent="-114300" eaLnBrk="0" hangingPunct="0">
              <a:lnSpc>
                <a:spcPts val="1500"/>
              </a:lnSpc>
              <a:spcAft>
                <a:spcPts val="750"/>
              </a:spcAft>
              <a:buFont typeface="Arial" charset="0"/>
              <a:buChar char="•"/>
              <a:tabLst>
                <a:tab pos="914400" algn="l"/>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914400" algn="l"/>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914400" algn="l"/>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914400" algn="l"/>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914400" algn="l"/>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914400" algn="l"/>
              </a:tabLst>
              <a:defRPr sz="1400">
                <a:solidFill>
                  <a:schemeClr val="tx1"/>
                </a:solidFill>
                <a:latin typeface="Georgia" pitchFamily="18" charset="0"/>
              </a:defRPr>
            </a:lvl9pPr>
          </a:lstStyle>
          <a:p>
            <a:pPr eaLnBrk="1" fontAlgn="base" hangingPunct="1">
              <a:lnSpc>
                <a:spcPct val="100000"/>
              </a:lnSpc>
              <a:spcBef>
                <a:spcPts val="200"/>
              </a:spcBef>
              <a:spcAft>
                <a:spcPct val="0"/>
              </a:spcAft>
              <a:buFontTx/>
              <a:buNone/>
              <a:defRPr/>
            </a:pPr>
            <a:r>
              <a:rPr lang="en-US" altLang="en-US" sz="1000" dirty="0" smtClean="0">
                <a:solidFill>
                  <a:prstClr val="black"/>
                </a:solidFill>
                <a:latin typeface="Georgia"/>
                <a:cs typeface="Arial" charset="0"/>
              </a:rPr>
              <a:t>Premiums*</a:t>
            </a:r>
            <a:r>
              <a:rPr lang="en-US" altLang="en-US" sz="1000" dirty="0">
                <a:solidFill>
                  <a:prstClr val="black"/>
                </a:solidFill>
                <a:latin typeface="Georgia"/>
                <a:cs typeface="Arial" charset="0"/>
              </a:rPr>
              <a:t>	</a:t>
            </a:r>
            <a:r>
              <a:rPr lang="en-US" altLang="en-US" sz="1000" b="1" dirty="0" smtClean="0">
                <a:solidFill>
                  <a:prstClr val="black"/>
                </a:solidFill>
                <a:latin typeface="Arial" panose="020B0604020202020204" pitchFamily="34" charset="0"/>
                <a:cs typeface="Arial" pitchFamily="34" charset="0"/>
              </a:rPr>
              <a:t>$2.7 </a:t>
            </a:r>
            <a:r>
              <a:rPr lang="en-US" altLang="en-US" sz="1000" b="1" dirty="0">
                <a:solidFill>
                  <a:prstClr val="black"/>
                </a:solidFill>
                <a:latin typeface="Arial" panose="020B0604020202020204" pitchFamily="34" charset="0"/>
                <a:cs typeface="Arial" pitchFamily="34" charset="0"/>
              </a:rPr>
              <a:t>billion</a:t>
            </a: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Employees	</a:t>
            </a:r>
            <a:r>
              <a:rPr lang="en-US" altLang="en-US" sz="1000" b="1" dirty="0" smtClean="0">
                <a:solidFill>
                  <a:prstClr val="black"/>
                </a:solidFill>
                <a:latin typeface="Arial" panose="020B0604020202020204" pitchFamily="34" charset="0"/>
                <a:cs typeface="Arial" pitchFamily="34" charset="0"/>
              </a:rPr>
              <a:t>4,299</a:t>
            </a:r>
            <a:endParaRPr lang="en-US" altLang="en-US" sz="1000" b="1" dirty="0">
              <a:solidFill>
                <a:prstClr val="black"/>
              </a:solidFill>
              <a:latin typeface="Arial" panose="020B0604020202020204" pitchFamily="34" charset="0"/>
              <a:cs typeface="Arial" pitchFamily="34" charset="0"/>
            </a:endParaRPr>
          </a:p>
          <a:p>
            <a:pPr eaLnBrk="1" fontAlgn="base" hangingPunct="1">
              <a:lnSpc>
                <a:spcPct val="100000"/>
              </a:lnSpc>
              <a:spcBef>
                <a:spcPts val="200"/>
              </a:spcBef>
              <a:spcAft>
                <a:spcPct val="0"/>
              </a:spcAft>
              <a:buFontTx/>
              <a:buNone/>
              <a:defRPr/>
            </a:pPr>
            <a:r>
              <a:rPr lang="en-US" altLang="en-US" sz="1000" dirty="0">
                <a:solidFill>
                  <a:prstClr val="black"/>
                </a:solidFill>
                <a:latin typeface="Georgia"/>
                <a:cs typeface="Arial" charset="0"/>
              </a:rPr>
              <a:t>Offices	</a:t>
            </a:r>
            <a:r>
              <a:rPr lang="en-US" altLang="en-US" sz="1000" b="1" dirty="0" smtClean="0">
                <a:solidFill>
                  <a:prstClr val="black"/>
                </a:solidFill>
                <a:latin typeface="Arial" panose="020B0604020202020204" pitchFamily="34" charset="0"/>
                <a:cs typeface="Arial" pitchFamily="34" charset="0"/>
              </a:rPr>
              <a:t>132</a:t>
            </a:r>
            <a:endParaRPr lang="en-US" altLang="en-US" sz="1000" b="1" dirty="0">
              <a:solidFill>
                <a:prstClr val="black"/>
              </a:solidFill>
              <a:latin typeface="Arial" panose="020B0604020202020204" pitchFamily="34" charset="0"/>
              <a:cs typeface="Arial" pitchFamily="34" charset="0"/>
            </a:endParaRPr>
          </a:p>
        </p:txBody>
      </p:sp>
      <p:sp>
        <p:nvSpPr>
          <p:cNvPr id="19" name="Rectangle 18"/>
          <p:cNvSpPr/>
          <p:nvPr/>
        </p:nvSpPr>
        <p:spPr>
          <a:xfrm>
            <a:off x="6748463" y="4962525"/>
            <a:ext cx="1941512" cy="2365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6000" anchor="ctr"/>
          <a:lstStyle/>
          <a:p>
            <a:pPr marL="53975">
              <a:defRPr/>
            </a:pPr>
            <a:r>
              <a:rPr lang="en-US" sz="1000" b="1" dirty="0">
                <a:solidFill>
                  <a:prstClr val="white"/>
                </a:solidFill>
                <a:cs typeface="Arial"/>
              </a:rPr>
              <a:t>Latin America</a:t>
            </a:r>
          </a:p>
        </p:txBody>
      </p:sp>
      <p:sp>
        <p:nvSpPr>
          <p:cNvPr id="37908" name="TextBox 20"/>
          <p:cNvSpPr txBox="1">
            <a:spLocks noChangeArrowheads="1"/>
          </p:cNvSpPr>
          <p:nvPr/>
        </p:nvSpPr>
        <p:spPr bwMode="auto">
          <a:xfrm>
            <a:off x="4618038" y="5972175"/>
            <a:ext cx="408463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100000"/>
              </a:lnSpc>
              <a:spcBef>
                <a:spcPct val="0"/>
              </a:spcBef>
              <a:spcAft>
                <a:spcPct val="0"/>
              </a:spcAft>
              <a:buFont typeface="Arial" charset="0"/>
              <a:buNone/>
            </a:pPr>
            <a:r>
              <a:rPr lang="en-US" altLang="en-US" sz="1000" dirty="0" smtClean="0">
                <a:solidFill>
                  <a:prstClr val="black"/>
                </a:solidFill>
                <a:cs typeface="Arial" charset="0"/>
              </a:rPr>
              <a:t>*Gross </a:t>
            </a:r>
            <a:r>
              <a:rPr lang="en-US" altLang="en-US" sz="1000" dirty="0">
                <a:solidFill>
                  <a:prstClr val="black"/>
                </a:solidFill>
                <a:cs typeface="Arial" charset="0"/>
              </a:rPr>
              <a:t>premiums written inclusive of the first 14 days of January prior to the acquisition </a:t>
            </a:r>
            <a:r>
              <a:rPr lang="en-US" altLang="en-US" sz="1000" dirty="0" smtClean="0">
                <a:solidFill>
                  <a:prstClr val="black"/>
                </a:solidFill>
                <a:cs typeface="Arial" charset="0"/>
              </a:rPr>
              <a:t>close.</a:t>
            </a:r>
            <a:endParaRPr lang="en-US" altLang="en-US" sz="1000" dirty="0">
              <a:solidFill>
                <a:prstClr val="black"/>
              </a:solidFill>
              <a:cs typeface="Arial" charset="0"/>
            </a:endParaRPr>
          </a:p>
          <a:p>
            <a:pPr eaLnBrk="1" fontAlgn="base" hangingPunct="1">
              <a:lnSpc>
                <a:spcPct val="100000"/>
              </a:lnSpc>
              <a:spcBef>
                <a:spcPct val="0"/>
              </a:spcBef>
              <a:spcAft>
                <a:spcPct val="0"/>
              </a:spcAft>
              <a:buFontTx/>
              <a:buNone/>
            </a:pPr>
            <a:endParaRPr lang="en-US" altLang="en-US" sz="1000" dirty="0">
              <a:solidFill>
                <a:prstClr val="black"/>
              </a:solidFill>
              <a:cs typeface="Arial" charset="0"/>
            </a:endParaRPr>
          </a:p>
        </p:txBody>
      </p:sp>
      <p:sp>
        <p:nvSpPr>
          <p:cNvPr id="32" name="Rectangle 31"/>
          <p:cNvSpPr/>
          <p:nvPr/>
        </p:nvSpPr>
        <p:spPr>
          <a:xfrm>
            <a:off x="5487988" y="2374900"/>
            <a:ext cx="3198812" cy="2270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36000" anchor="ctr"/>
          <a:lstStyle/>
          <a:p>
            <a:pPr marL="53975">
              <a:defRPr/>
            </a:pPr>
            <a:r>
              <a:rPr lang="en-US" sz="1000" b="1" dirty="0">
                <a:solidFill>
                  <a:prstClr val="white"/>
                </a:solidFill>
                <a:cs typeface="Arial"/>
              </a:rPr>
              <a:t>Geographic Sources of Premium (YTD)*</a:t>
            </a:r>
          </a:p>
        </p:txBody>
      </p:sp>
      <p:graphicFrame>
        <p:nvGraphicFramePr>
          <p:cNvPr id="37910" name="Chart 23"/>
          <p:cNvGraphicFramePr>
            <a:graphicFrameLocks/>
          </p:cNvGraphicFramePr>
          <p:nvPr/>
        </p:nvGraphicFramePr>
        <p:xfrm>
          <a:off x="6248400" y="2686050"/>
          <a:ext cx="2524125" cy="2209800"/>
        </p:xfrm>
        <a:graphic>
          <a:graphicData uri="http://schemas.openxmlformats.org/presentationml/2006/ole">
            <mc:AlternateContent xmlns:mc="http://schemas.openxmlformats.org/markup-compatibility/2006">
              <mc:Choice xmlns:v="urn:schemas-microsoft-com:vml" Requires="v">
                <p:oleObj spid="_x0000_s1032" r:id="rId4" imgW="2523963" imgH="2206943" progId="Excel.Chart.8">
                  <p:embed/>
                </p:oleObj>
              </mc:Choice>
              <mc:Fallback>
                <p:oleObj r:id="rId4" imgW="2523963" imgH="2206943"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2686050"/>
                        <a:ext cx="25241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 name="Rectangle 3"/>
          <p:cNvSpPr>
            <a:spLocks noChangeArrowheads="1"/>
          </p:cNvSpPr>
          <p:nvPr/>
        </p:nvSpPr>
        <p:spPr bwMode="auto">
          <a:xfrm>
            <a:off x="8228013" y="2798763"/>
            <a:ext cx="60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1500"/>
              </a:lnSpc>
              <a:spcAft>
                <a:spcPts val="750"/>
              </a:spcAft>
              <a:buFont typeface="Arial" charset="0"/>
              <a:buChar char="•"/>
              <a:tabLst>
                <a:tab pos="1885950" algn="r"/>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1885950" algn="r"/>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1885950" algn="r"/>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1885950" algn="r"/>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1885950" algn="r"/>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1885950" algn="r"/>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1885950" algn="r"/>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1885950" algn="r"/>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1885950" algn="r"/>
              </a:tabLst>
              <a:defRPr sz="1400">
                <a:solidFill>
                  <a:schemeClr val="tx1"/>
                </a:solidFill>
                <a:latin typeface="Georgia" pitchFamily="18" charset="0"/>
              </a:defRPr>
            </a:lvl9pPr>
          </a:lstStyle>
          <a:p>
            <a:pPr eaLnBrk="1" fontAlgn="base" hangingPunct="1">
              <a:lnSpc>
                <a:spcPct val="100000"/>
              </a:lnSpc>
              <a:spcAft>
                <a:spcPct val="0"/>
              </a:spcAft>
              <a:buFontTx/>
              <a:buNone/>
              <a:defRPr/>
            </a:pPr>
            <a:r>
              <a:rPr lang="en-US" altLang="en-US" sz="1000" dirty="0">
                <a:solidFill>
                  <a:prstClr val="black"/>
                </a:solidFill>
                <a:latin typeface="Georgia"/>
                <a:ea typeface="ＭＳ Ｐゴシック" pitchFamily="34" charset="-128"/>
                <a:cs typeface="Arial" charset="0"/>
              </a:rPr>
              <a:t>United </a:t>
            </a:r>
            <a:endParaRPr lang="en-US" altLang="en-US" sz="1000" dirty="0" smtClean="0">
              <a:solidFill>
                <a:prstClr val="black"/>
              </a:solidFill>
              <a:latin typeface="Georgia"/>
              <a:ea typeface="ＭＳ Ｐゴシック" pitchFamily="34" charset="-128"/>
              <a:cs typeface="Arial" charset="0"/>
            </a:endParaRPr>
          </a:p>
          <a:p>
            <a:pPr eaLnBrk="1" fontAlgn="base" hangingPunct="1">
              <a:lnSpc>
                <a:spcPct val="100000"/>
              </a:lnSpc>
              <a:spcAft>
                <a:spcPct val="0"/>
              </a:spcAft>
              <a:buFontTx/>
              <a:buNone/>
              <a:defRPr/>
            </a:pPr>
            <a:r>
              <a:rPr lang="en-US" altLang="en-US" sz="1000" dirty="0" smtClean="0">
                <a:solidFill>
                  <a:prstClr val="black"/>
                </a:solidFill>
                <a:latin typeface="Georgia"/>
                <a:ea typeface="ＭＳ Ｐゴシック" pitchFamily="34" charset="-128"/>
                <a:cs typeface="Arial" charset="0"/>
              </a:rPr>
              <a:t>States</a:t>
            </a:r>
            <a:endParaRPr lang="en-US" altLang="en-US" sz="1000" dirty="0">
              <a:solidFill>
                <a:prstClr val="black"/>
              </a:solidFill>
              <a:latin typeface="Georgia"/>
              <a:ea typeface="ＭＳ Ｐゴシック" pitchFamily="34" charset="-128"/>
              <a:cs typeface="Arial" charset="0"/>
            </a:endParaRPr>
          </a:p>
        </p:txBody>
      </p:sp>
      <p:sp>
        <p:nvSpPr>
          <p:cNvPr id="35" name="Rectangle 22"/>
          <p:cNvSpPr>
            <a:spLocks noChangeArrowheads="1"/>
          </p:cNvSpPr>
          <p:nvPr/>
        </p:nvSpPr>
        <p:spPr bwMode="auto">
          <a:xfrm>
            <a:off x="5640388" y="3941763"/>
            <a:ext cx="1131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100000"/>
              </a:lnSpc>
              <a:spcBef>
                <a:spcPct val="0"/>
              </a:spcBef>
              <a:spcAft>
                <a:spcPct val="0"/>
              </a:spcAft>
              <a:buFontTx/>
              <a:buNone/>
              <a:defRPr/>
            </a:pPr>
            <a:r>
              <a:rPr lang="en-US" altLang="en-US" sz="1000" dirty="0">
                <a:solidFill>
                  <a:prstClr val="black"/>
                </a:solidFill>
                <a:latin typeface="Georgia"/>
                <a:ea typeface="ＭＳ Ｐゴシック" pitchFamily="34" charset="-128"/>
                <a:cs typeface="Arial" charset="0"/>
              </a:rPr>
              <a:t>Europe/</a:t>
            </a:r>
            <a:br>
              <a:rPr lang="en-US" altLang="en-US" sz="1000" dirty="0">
                <a:solidFill>
                  <a:prstClr val="black"/>
                </a:solidFill>
                <a:latin typeface="Georgia"/>
                <a:ea typeface="ＭＳ Ｐゴシック" pitchFamily="34" charset="-128"/>
                <a:cs typeface="Arial" charset="0"/>
              </a:rPr>
            </a:br>
            <a:r>
              <a:rPr lang="en-US" altLang="en-US" sz="1000" dirty="0">
                <a:solidFill>
                  <a:prstClr val="black"/>
                </a:solidFill>
                <a:latin typeface="Georgia"/>
                <a:ea typeface="ＭＳ Ｐゴシック" pitchFamily="34" charset="-128"/>
                <a:cs typeface="Arial" charset="0"/>
              </a:rPr>
              <a:t>Eurasia &amp; Africa </a:t>
            </a:r>
          </a:p>
        </p:txBody>
      </p:sp>
      <p:sp>
        <p:nvSpPr>
          <p:cNvPr id="36" name="Rectangle 39"/>
          <p:cNvSpPr>
            <a:spLocks noChangeArrowheads="1"/>
          </p:cNvSpPr>
          <p:nvPr/>
        </p:nvSpPr>
        <p:spPr bwMode="auto">
          <a:xfrm>
            <a:off x="6276975" y="3105150"/>
            <a:ext cx="568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1500"/>
              </a:lnSpc>
              <a:spcAft>
                <a:spcPts val="750"/>
              </a:spcAft>
              <a:buFont typeface="Arial" charset="0"/>
              <a:buChar char="•"/>
              <a:tabLst>
                <a:tab pos="1485900" algn="r"/>
              </a:tabLst>
              <a:defRPr sz="1400">
                <a:solidFill>
                  <a:schemeClr val="tx1"/>
                </a:solidFill>
                <a:latin typeface="Georgia" pitchFamily="18" charset="0"/>
              </a:defRPr>
            </a:lvl1pPr>
            <a:lvl2pPr marL="742950" indent="-285750" eaLnBrk="0" hangingPunct="0">
              <a:lnSpc>
                <a:spcPts val="1500"/>
              </a:lnSpc>
              <a:buFont typeface="Symbol" pitchFamily="18" charset="2"/>
              <a:buChar char="-"/>
              <a:tabLst>
                <a:tab pos="1485900" algn="r"/>
              </a:tabLst>
              <a:defRPr sz="1400">
                <a:solidFill>
                  <a:schemeClr val="tx1"/>
                </a:solidFill>
                <a:latin typeface="Georgia" pitchFamily="18" charset="0"/>
              </a:defRPr>
            </a:lvl2pPr>
            <a:lvl3pPr marL="1143000" indent="-228600" eaLnBrk="0" hangingPunct="0">
              <a:lnSpc>
                <a:spcPts val="1500"/>
              </a:lnSpc>
              <a:buFont typeface="Symbol" pitchFamily="18" charset="2"/>
              <a:buChar char="-"/>
              <a:tabLst>
                <a:tab pos="1485900" algn="r"/>
              </a:tabLst>
              <a:defRPr sz="1400">
                <a:solidFill>
                  <a:schemeClr val="tx1"/>
                </a:solidFill>
                <a:latin typeface="Georgia" pitchFamily="18" charset="0"/>
              </a:defRPr>
            </a:lvl3pPr>
            <a:lvl4pPr marL="1600200" indent="-228600" eaLnBrk="0" hangingPunct="0">
              <a:lnSpc>
                <a:spcPts val="1500"/>
              </a:lnSpc>
              <a:buFont typeface="Symbol" pitchFamily="18" charset="2"/>
              <a:buChar char="-"/>
              <a:tabLst>
                <a:tab pos="1485900" algn="r"/>
              </a:tabLst>
              <a:defRPr sz="1400">
                <a:solidFill>
                  <a:schemeClr val="tx1"/>
                </a:solidFill>
                <a:latin typeface="Georgia" pitchFamily="18" charset="0"/>
              </a:defRPr>
            </a:lvl4pPr>
            <a:lvl5pPr marL="2057400" indent="-228600" eaLnBrk="0" hangingPunct="0">
              <a:lnSpc>
                <a:spcPts val="1500"/>
              </a:lnSpc>
              <a:buFont typeface="Symbol" pitchFamily="18" charset="2"/>
              <a:buChar char="-"/>
              <a:tabLst>
                <a:tab pos="1485900" algn="r"/>
              </a:tabLst>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tabLst>
                <a:tab pos="1485900" algn="r"/>
              </a:tabLst>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tabLst>
                <a:tab pos="1485900" algn="r"/>
              </a:tabLst>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tabLst>
                <a:tab pos="1485900" algn="r"/>
              </a:tabLst>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tabLst>
                <a:tab pos="1485900" algn="r"/>
              </a:tabLst>
              <a:defRPr sz="1400">
                <a:solidFill>
                  <a:schemeClr val="tx1"/>
                </a:solidFill>
                <a:latin typeface="Georgia" pitchFamily="18" charset="0"/>
              </a:defRPr>
            </a:lvl9pPr>
          </a:lstStyle>
          <a:p>
            <a:pPr eaLnBrk="1" fontAlgn="base" hangingPunct="1">
              <a:lnSpc>
                <a:spcPct val="100000"/>
              </a:lnSpc>
              <a:spcBef>
                <a:spcPts val="1200"/>
              </a:spcBef>
              <a:spcAft>
                <a:spcPct val="0"/>
              </a:spcAft>
              <a:buFontTx/>
              <a:buNone/>
              <a:defRPr/>
            </a:pPr>
            <a:r>
              <a:rPr lang="en-US" altLang="en-US" sz="1000" dirty="0">
                <a:solidFill>
                  <a:prstClr val="black"/>
                </a:solidFill>
                <a:latin typeface="Georgia"/>
                <a:ea typeface="ＭＳ Ｐゴシック" pitchFamily="34" charset="-128"/>
                <a:cs typeface="Arial" charset="0"/>
              </a:rPr>
              <a:t>Asia</a:t>
            </a:r>
            <a:r>
              <a:rPr lang="en-US" altLang="en-US" sz="1800" dirty="0">
                <a:solidFill>
                  <a:prstClr val="black"/>
                </a:solidFill>
                <a:latin typeface="Georgia"/>
                <a:ea typeface="ＭＳ Ｐゴシック" pitchFamily="34" charset="-128"/>
                <a:cs typeface="Arial" charset="0"/>
              </a:rPr>
              <a:t>                              </a:t>
            </a:r>
          </a:p>
        </p:txBody>
      </p:sp>
      <p:sp>
        <p:nvSpPr>
          <p:cNvPr id="37" name="Rectangle 40"/>
          <p:cNvSpPr>
            <a:spLocks noChangeArrowheads="1"/>
          </p:cNvSpPr>
          <p:nvPr/>
        </p:nvSpPr>
        <p:spPr bwMode="auto">
          <a:xfrm>
            <a:off x="6034088" y="2800350"/>
            <a:ext cx="1017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100000"/>
              </a:lnSpc>
              <a:spcBef>
                <a:spcPct val="0"/>
              </a:spcBef>
              <a:spcAft>
                <a:spcPct val="0"/>
              </a:spcAft>
              <a:buFontTx/>
              <a:buNone/>
              <a:defRPr/>
            </a:pPr>
            <a:r>
              <a:rPr lang="en-US" altLang="en-US" sz="1000" dirty="0">
                <a:solidFill>
                  <a:prstClr val="black"/>
                </a:solidFill>
                <a:latin typeface="Georgia"/>
                <a:ea typeface="ＭＳ Ｐゴシック" pitchFamily="34" charset="-128"/>
                <a:cs typeface="Arial" charset="0"/>
              </a:rPr>
              <a:t>Latin America </a:t>
            </a:r>
          </a:p>
        </p:txBody>
      </p:sp>
      <p:sp>
        <p:nvSpPr>
          <p:cNvPr id="38" name="Rectangle 41"/>
          <p:cNvSpPr>
            <a:spLocks noChangeArrowheads="1"/>
          </p:cNvSpPr>
          <p:nvPr/>
        </p:nvSpPr>
        <p:spPr bwMode="auto">
          <a:xfrm>
            <a:off x="6326188" y="2571750"/>
            <a:ext cx="1182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ts val="1500"/>
              </a:lnSpc>
              <a:spcAft>
                <a:spcPts val="750"/>
              </a:spcAft>
              <a:buFont typeface="Arial" charset="0"/>
              <a:buChar char="•"/>
              <a:defRPr sz="1400">
                <a:solidFill>
                  <a:schemeClr val="tx1"/>
                </a:solidFill>
                <a:latin typeface="Georgia" pitchFamily="18" charset="0"/>
              </a:defRPr>
            </a:lvl1pPr>
            <a:lvl2pPr marL="742950" indent="-285750" eaLnBrk="0" hangingPunct="0">
              <a:lnSpc>
                <a:spcPts val="1500"/>
              </a:lnSpc>
              <a:buFont typeface="Symbol" pitchFamily="18" charset="2"/>
              <a:buChar char="-"/>
              <a:defRPr sz="1400">
                <a:solidFill>
                  <a:schemeClr val="tx1"/>
                </a:solidFill>
                <a:latin typeface="Georgia" pitchFamily="18" charset="0"/>
              </a:defRPr>
            </a:lvl2pPr>
            <a:lvl3pPr marL="1143000" indent="-228600" eaLnBrk="0" hangingPunct="0">
              <a:lnSpc>
                <a:spcPts val="1500"/>
              </a:lnSpc>
              <a:buFont typeface="Symbol" pitchFamily="18" charset="2"/>
              <a:buChar char="-"/>
              <a:defRPr sz="1400">
                <a:solidFill>
                  <a:schemeClr val="tx1"/>
                </a:solidFill>
                <a:latin typeface="Georgia" pitchFamily="18" charset="0"/>
              </a:defRPr>
            </a:lvl3pPr>
            <a:lvl4pPr marL="1600200" indent="-228600" eaLnBrk="0" hangingPunct="0">
              <a:lnSpc>
                <a:spcPts val="1500"/>
              </a:lnSpc>
              <a:buFont typeface="Symbol" pitchFamily="18" charset="2"/>
              <a:buChar char="-"/>
              <a:defRPr sz="1400">
                <a:solidFill>
                  <a:schemeClr val="tx1"/>
                </a:solidFill>
                <a:latin typeface="Georgia" pitchFamily="18" charset="0"/>
              </a:defRPr>
            </a:lvl4pPr>
            <a:lvl5pPr marL="2057400" indent="-228600" eaLnBrk="0" hangingPunct="0">
              <a:lnSpc>
                <a:spcPts val="1500"/>
              </a:lnSpc>
              <a:buFont typeface="Symbol" pitchFamily="18" charset="2"/>
              <a:buChar char="-"/>
              <a:defRPr sz="1400">
                <a:solidFill>
                  <a:schemeClr val="tx1"/>
                </a:solidFill>
                <a:latin typeface="Georgia" pitchFamily="18" charset="0"/>
              </a:defRPr>
            </a:lvl5pPr>
            <a:lvl6pPr marL="25146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6pPr>
            <a:lvl7pPr marL="29718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7pPr>
            <a:lvl8pPr marL="34290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8pPr>
            <a:lvl9pPr marL="3886200" indent="-228600" defTabSz="457200" eaLnBrk="0" fontAlgn="base" hangingPunct="0">
              <a:lnSpc>
                <a:spcPts val="1500"/>
              </a:lnSpc>
              <a:spcBef>
                <a:spcPct val="0"/>
              </a:spcBef>
              <a:spcAft>
                <a:spcPct val="0"/>
              </a:spcAft>
              <a:buFont typeface="Symbol" pitchFamily="18" charset="2"/>
              <a:buChar char="-"/>
              <a:defRPr sz="1400">
                <a:solidFill>
                  <a:schemeClr val="tx1"/>
                </a:solidFill>
                <a:latin typeface="Georgia" pitchFamily="18" charset="0"/>
              </a:defRPr>
            </a:lvl9pPr>
          </a:lstStyle>
          <a:p>
            <a:pPr eaLnBrk="1" fontAlgn="base" hangingPunct="1">
              <a:lnSpc>
                <a:spcPct val="100000"/>
              </a:lnSpc>
              <a:spcBef>
                <a:spcPct val="0"/>
              </a:spcBef>
              <a:spcAft>
                <a:spcPct val="0"/>
              </a:spcAft>
              <a:buFontTx/>
              <a:buNone/>
              <a:defRPr/>
            </a:pPr>
            <a:r>
              <a:rPr lang="en-US" altLang="en-US" sz="1000" dirty="0">
                <a:solidFill>
                  <a:prstClr val="black"/>
                </a:solidFill>
                <a:latin typeface="Georgia"/>
                <a:ea typeface="ＭＳ Ｐゴシック" pitchFamily="34" charset="-128"/>
                <a:cs typeface="Arial" charset="0"/>
              </a:rPr>
              <a:t>Bermuda/Canada</a:t>
            </a:r>
          </a:p>
        </p:txBody>
      </p:sp>
      <p:cxnSp>
        <p:nvCxnSpPr>
          <p:cNvPr id="39" name="Straight Connector 38"/>
          <p:cNvCxnSpPr/>
          <p:nvPr/>
        </p:nvCxnSpPr>
        <p:spPr>
          <a:xfrm>
            <a:off x="7326313" y="2754313"/>
            <a:ext cx="22225" cy="714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62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87327" y="186695"/>
            <a:ext cx="3999654" cy="717196"/>
          </a:xfrm>
          <a:prstGeom prst="roundRect">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000" b="1" dirty="0">
                <a:solidFill>
                  <a:prstClr val="white"/>
                </a:solidFill>
              </a:rPr>
              <a:t>Company Business, Products &amp; Operations</a:t>
            </a:r>
          </a:p>
        </p:txBody>
      </p:sp>
      <p:sp>
        <p:nvSpPr>
          <p:cNvPr id="3" name="Rounded Rectangle 2"/>
          <p:cNvSpPr/>
          <p:nvPr/>
        </p:nvSpPr>
        <p:spPr>
          <a:xfrm>
            <a:off x="5974238" y="186694"/>
            <a:ext cx="2809949" cy="1207650"/>
          </a:xfrm>
          <a:prstGeom prst="roundRect">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000" b="1" dirty="0" smtClean="0">
                <a:solidFill>
                  <a:prstClr val="white"/>
                </a:solidFill>
              </a:rPr>
              <a:t>Treasury Organization</a:t>
            </a:r>
          </a:p>
          <a:p>
            <a:pPr algn="ctr"/>
            <a:r>
              <a:rPr lang="en-US" sz="1600" b="1" dirty="0" smtClean="0">
                <a:solidFill>
                  <a:prstClr val="white"/>
                </a:solidFill>
              </a:rPr>
              <a:t>Controls all Incoming and Outgoing Cash</a:t>
            </a:r>
            <a:endParaRPr lang="en-US" sz="1600" b="1" dirty="0">
              <a:solidFill>
                <a:prstClr val="white"/>
              </a:solidFill>
            </a:endParaRPr>
          </a:p>
        </p:txBody>
      </p:sp>
      <p:pic>
        <p:nvPicPr>
          <p:cNvPr id="4" name="Picture 3" descr="https://sharepoint.etslan.org/mpa/Graphic%20Standards%202010/CorporateLogoAssets/Downloads/ETS-Logo-4C.jpg"/>
          <p:cNvPicPr/>
          <p:nvPr/>
        </p:nvPicPr>
        <p:blipFill>
          <a:blip r:embed="rId2">
            <a:extLst>
              <a:ext uri="{28A0092B-C50C-407E-A947-70E740481C1C}">
                <a14:useLocalDpi xmlns:a14="http://schemas.microsoft.com/office/drawing/2010/main" val="0"/>
              </a:ext>
            </a:extLst>
          </a:blip>
          <a:srcRect/>
          <a:stretch>
            <a:fillRect/>
          </a:stretch>
        </p:blipFill>
        <p:spPr bwMode="auto">
          <a:xfrm>
            <a:off x="209873" y="68095"/>
            <a:ext cx="1077455" cy="901110"/>
          </a:xfrm>
          <a:prstGeom prst="rect">
            <a:avLst/>
          </a:prstGeom>
          <a:noFill/>
          <a:ln>
            <a:noFill/>
          </a:ln>
        </p:spPr>
      </p:pic>
      <p:sp>
        <p:nvSpPr>
          <p:cNvPr id="5" name="Rectangle 4"/>
          <p:cNvSpPr/>
          <p:nvPr/>
        </p:nvSpPr>
        <p:spPr>
          <a:xfrm>
            <a:off x="487559" y="962420"/>
            <a:ext cx="5404527" cy="1077218"/>
          </a:xfrm>
          <a:prstGeom prst="rect">
            <a:avLst/>
          </a:prstGeom>
        </p:spPr>
        <p:txBody>
          <a:bodyPr wrap="square">
            <a:spAutoFit/>
          </a:bodyPr>
          <a:lstStyle/>
          <a:p>
            <a:pPr defTabSz="914400"/>
            <a:r>
              <a:rPr lang="en-US" sz="1600" dirty="0" smtClean="0">
                <a:solidFill>
                  <a:prstClr val="black"/>
                </a:solidFill>
                <a:ea typeface="ヒラギノ角ゴ Pro W3"/>
                <a:cs typeface="ヒラギノ角ゴ Pro W3"/>
              </a:rPr>
              <a:t>Educational Testing Service is the World’s Largest Private w/revenue $1.8B Educational Assessment and Research Organization with over 3,000 employees, and 125,000 proctors/readers worldwide.</a:t>
            </a:r>
            <a:endParaRPr lang="en-US" sz="1600" dirty="0">
              <a:solidFill>
                <a:prstClr val="black"/>
              </a:solidFill>
            </a:endParaRPr>
          </a:p>
        </p:txBody>
      </p:sp>
      <p:sp>
        <p:nvSpPr>
          <p:cNvPr id="8" name="Rectangle 7"/>
          <p:cNvSpPr/>
          <p:nvPr/>
        </p:nvSpPr>
        <p:spPr>
          <a:xfrm>
            <a:off x="487558" y="2764965"/>
            <a:ext cx="4572000" cy="1169551"/>
          </a:xfrm>
          <a:prstGeom prst="rect">
            <a:avLst/>
          </a:prstGeom>
        </p:spPr>
        <p:txBody>
          <a:bodyPr>
            <a:spAutoFit/>
          </a:bodyPr>
          <a:lstStyle/>
          <a:p>
            <a:pPr marL="285750" indent="-285750" defTabSz="914400">
              <a:buFont typeface="Wingdings" panose="05000000000000000000" pitchFamily="2" charset="2"/>
              <a:buChar char="Ø"/>
            </a:pPr>
            <a:r>
              <a:rPr lang="en-US" sz="1400" dirty="0">
                <a:solidFill>
                  <a:prstClr val="black"/>
                </a:solidFill>
              </a:rPr>
              <a:t>A</a:t>
            </a:r>
            <a:r>
              <a:rPr lang="en-US" sz="1400" dirty="0" smtClean="0">
                <a:solidFill>
                  <a:prstClr val="black"/>
                </a:solidFill>
              </a:rPr>
              <a:t>reas of expertise:</a:t>
            </a:r>
          </a:p>
          <a:p>
            <a:pPr marL="800100" lvl="1" indent="-342900" defTabSz="914400">
              <a:buFont typeface="+mj-lt"/>
              <a:buAutoNum type="arabicPeriod"/>
            </a:pPr>
            <a:r>
              <a:rPr lang="en-US" sz="1400" dirty="0" smtClean="0">
                <a:solidFill>
                  <a:prstClr val="black"/>
                </a:solidFill>
              </a:rPr>
              <a:t>Research</a:t>
            </a:r>
          </a:p>
          <a:p>
            <a:pPr marL="800100" lvl="1" indent="-342900" defTabSz="914400">
              <a:buFont typeface="+mj-lt"/>
              <a:buAutoNum type="arabicPeriod"/>
            </a:pPr>
            <a:r>
              <a:rPr lang="en-US" sz="1400" dirty="0" smtClean="0">
                <a:solidFill>
                  <a:prstClr val="black"/>
                </a:solidFill>
              </a:rPr>
              <a:t>Assessment Development</a:t>
            </a:r>
          </a:p>
          <a:p>
            <a:pPr marL="800100" lvl="1" indent="-342900" defTabSz="914400">
              <a:buFont typeface="+mj-lt"/>
              <a:buAutoNum type="arabicPeriod"/>
            </a:pPr>
            <a:r>
              <a:rPr lang="en-US" sz="1400" dirty="0" smtClean="0">
                <a:solidFill>
                  <a:prstClr val="black"/>
                </a:solidFill>
              </a:rPr>
              <a:t>Test Administration</a:t>
            </a:r>
          </a:p>
          <a:p>
            <a:pPr marL="800100" lvl="1" indent="-342900" defTabSz="914400">
              <a:buFont typeface="+mj-lt"/>
              <a:buAutoNum type="arabicPeriod"/>
            </a:pPr>
            <a:r>
              <a:rPr lang="en-US" sz="1400" dirty="0" smtClean="0">
                <a:solidFill>
                  <a:prstClr val="black"/>
                </a:solidFill>
              </a:rPr>
              <a:t>Test Scoring</a:t>
            </a:r>
            <a:endParaRPr lang="en-US" sz="1600" dirty="0">
              <a:solidFill>
                <a:prstClr val="black"/>
              </a:solidFill>
            </a:endParaRPr>
          </a:p>
        </p:txBody>
      </p:sp>
      <p:sp>
        <p:nvSpPr>
          <p:cNvPr id="10" name="Rectangle 9"/>
          <p:cNvSpPr/>
          <p:nvPr/>
        </p:nvSpPr>
        <p:spPr>
          <a:xfrm>
            <a:off x="487558" y="1954236"/>
            <a:ext cx="5189708" cy="830997"/>
          </a:xfrm>
          <a:prstGeom prst="rect">
            <a:avLst/>
          </a:prstGeom>
        </p:spPr>
        <p:txBody>
          <a:bodyPr wrap="square">
            <a:spAutoFit/>
          </a:bodyPr>
          <a:lstStyle/>
          <a:p>
            <a:pPr marL="285750" indent="-285750" defTabSz="914400">
              <a:buFont typeface="Wingdings" panose="05000000000000000000" pitchFamily="2" charset="2"/>
              <a:buChar char="Ø"/>
            </a:pPr>
            <a:r>
              <a:rPr lang="en-US" sz="1600" dirty="0" smtClean="0">
                <a:solidFill>
                  <a:prstClr val="black"/>
                </a:solidFill>
              </a:rPr>
              <a:t>Today, our nonprofit organization develops, administers and scores more than 50 million tests annually in more than 180 countries at over 9,000 locations.</a:t>
            </a:r>
          </a:p>
        </p:txBody>
      </p:sp>
      <p:sp>
        <p:nvSpPr>
          <p:cNvPr id="11" name="Rectangle 10"/>
          <p:cNvSpPr/>
          <p:nvPr/>
        </p:nvSpPr>
        <p:spPr>
          <a:xfrm>
            <a:off x="487558" y="3939974"/>
            <a:ext cx="4572000" cy="1169551"/>
          </a:xfrm>
          <a:prstGeom prst="rect">
            <a:avLst/>
          </a:prstGeom>
        </p:spPr>
        <p:txBody>
          <a:bodyPr>
            <a:spAutoFit/>
          </a:bodyPr>
          <a:lstStyle/>
          <a:p>
            <a:pPr marL="285750" indent="-285750" defTabSz="914400">
              <a:buFont typeface="Wingdings" panose="05000000000000000000" pitchFamily="2" charset="2"/>
              <a:buChar char="Ø"/>
            </a:pPr>
            <a:r>
              <a:rPr lang="en-US" sz="1400" dirty="0" smtClean="0">
                <a:solidFill>
                  <a:prstClr val="black"/>
                </a:solidFill>
              </a:rPr>
              <a:t>ETS Subsidiaries:</a:t>
            </a:r>
          </a:p>
          <a:p>
            <a:pPr marL="742950" lvl="1" indent="-285750" defTabSz="914400">
              <a:buFont typeface="Arial" panose="020B0604020202020204" pitchFamily="34" charset="0"/>
              <a:buChar char="•"/>
            </a:pPr>
            <a:r>
              <a:rPr lang="en-US" sz="1400" dirty="0" smtClean="0">
                <a:solidFill>
                  <a:prstClr val="black"/>
                </a:solidFill>
              </a:rPr>
              <a:t>ETS Global B.V. - </a:t>
            </a:r>
            <a:r>
              <a:rPr lang="en-US" sz="1400" dirty="0" smtClean="0">
                <a:solidFill>
                  <a:srgbClr val="E7E6E6">
                    <a:lumMod val="50000"/>
                  </a:srgbClr>
                </a:solidFill>
              </a:rPr>
              <a:t>based in the </a:t>
            </a:r>
            <a:r>
              <a:rPr lang="en-US" sz="1400" dirty="0" smtClean="0">
                <a:solidFill>
                  <a:srgbClr val="E7E6E6">
                    <a:lumMod val="50000"/>
                  </a:srgbClr>
                </a:solidFill>
                <a:ea typeface="Verdana" panose="020B0604030504040204" pitchFamily="34" charset="0"/>
                <a:cs typeface="Verdana" panose="020B0604030504040204" pitchFamily="34" charset="0"/>
              </a:rPr>
              <a:t>Netherlands</a:t>
            </a:r>
            <a:r>
              <a:rPr lang="en-US" sz="1400" dirty="0" smtClean="0">
                <a:solidFill>
                  <a:prstClr val="black"/>
                </a:solidFill>
                <a:ea typeface="Verdana" panose="020B0604030504040204" pitchFamily="34" charset="0"/>
                <a:cs typeface="Verdana" panose="020B0604030504040204" pitchFamily="34" charset="0"/>
              </a:rPr>
              <a:t>.</a:t>
            </a:r>
            <a:endParaRPr lang="en-US" sz="1400" dirty="0" smtClean="0">
              <a:solidFill>
                <a:prstClr val="black"/>
              </a:solidFill>
            </a:endParaRPr>
          </a:p>
          <a:p>
            <a:pPr marL="742950" lvl="1" indent="-285750" defTabSz="914400">
              <a:buFont typeface="Arial" panose="020B0604020202020204" pitchFamily="34" charset="0"/>
              <a:buChar char="•"/>
            </a:pPr>
            <a:r>
              <a:rPr lang="en-US" sz="1400" dirty="0" err="1" smtClean="0">
                <a:solidFill>
                  <a:prstClr val="black"/>
                </a:solidFill>
              </a:rPr>
              <a:t>Prometric</a:t>
            </a:r>
            <a:r>
              <a:rPr lang="en-US" sz="1400" dirty="0" smtClean="0">
                <a:solidFill>
                  <a:prstClr val="black"/>
                </a:solidFill>
              </a:rPr>
              <a:t> -  </a:t>
            </a:r>
            <a:r>
              <a:rPr lang="en-US" sz="1400" dirty="0" smtClean="0">
                <a:solidFill>
                  <a:srgbClr val="E7E6E6">
                    <a:lumMod val="50000"/>
                  </a:srgbClr>
                </a:solidFill>
              </a:rPr>
              <a:t>based in Maryland.</a:t>
            </a:r>
          </a:p>
          <a:p>
            <a:pPr marL="742950" lvl="1" indent="-285750" defTabSz="914400">
              <a:buFont typeface="Arial" panose="020B0604020202020204" pitchFamily="34" charset="0"/>
              <a:buChar char="•"/>
            </a:pPr>
            <a:r>
              <a:rPr lang="en-US" sz="1400" dirty="0" err="1" smtClean="0">
                <a:solidFill>
                  <a:prstClr val="black"/>
                </a:solidFill>
              </a:rPr>
              <a:t>Edusoft</a:t>
            </a:r>
            <a:r>
              <a:rPr lang="en-US" sz="1400" dirty="0" smtClean="0">
                <a:solidFill>
                  <a:prstClr val="black"/>
                </a:solidFill>
              </a:rPr>
              <a:t>, Ltd - </a:t>
            </a:r>
            <a:r>
              <a:rPr lang="en-US" sz="1400" dirty="0" smtClean="0">
                <a:solidFill>
                  <a:srgbClr val="E7E6E6">
                    <a:lumMod val="50000"/>
                  </a:srgbClr>
                </a:solidFill>
                <a:ea typeface="Verdana" panose="020B0604030504040204" pitchFamily="34" charset="0"/>
                <a:cs typeface="Verdana" panose="020B0604030504040204" pitchFamily="34" charset="0"/>
              </a:rPr>
              <a:t>based in Israel</a:t>
            </a:r>
            <a:endParaRPr lang="en-US" sz="1400" dirty="0" smtClean="0">
              <a:solidFill>
                <a:srgbClr val="E7E6E6">
                  <a:lumMod val="50000"/>
                </a:srgbClr>
              </a:solidFill>
            </a:endParaRPr>
          </a:p>
          <a:p>
            <a:pPr marL="742950" lvl="1" indent="-285750" defTabSz="914400">
              <a:buFont typeface="Arial" panose="020B0604020202020204" pitchFamily="34" charset="0"/>
              <a:buChar char="•"/>
            </a:pPr>
            <a:r>
              <a:rPr lang="en-US" sz="1400" dirty="0" smtClean="0">
                <a:solidFill>
                  <a:prstClr val="black"/>
                </a:solidFill>
                <a:ea typeface="Verdana" panose="020B0604030504040204" pitchFamily="34" charset="0"/>
                <a:cs typeface="Verdana" panose="020B0604030504040204" pitchFamily="34" charset="0"/>
              </a:rPr>
              <a:t>Quester Assessment, Inc.  - </a:t>
            </a:r>
            <a:r>
              <a:rPr lang="en-US" sz="1400" dirty="0" smtClean="0">
                <a:solidFill>
                  <a:srgbClr val="E7E6E6">
                    <a:lumMod val="50000"/>
                  </a:srgbClr>
                </a:solidFill>
                <a:ea typeface="Verdana" panose="020B0604030504040204" pitchFamily="34" charset="0"/>
                <a:cs typeface="Verdana" panose="020B0604030504040204" pitchFamily="34" charset="0"/>
              </a:rPr>
              <a:t>based in Minnesota</a:t>
            </a:r>
            <a:endParaRPr lang="en-US" dirty="0" smtClean="0">
              <a:solidFill>
                <a:prstClr val="black"/>
              </a:solidFill>
            </a:endParaRPr>
          </a:p>
        </p:txBody>
      </p:sp>
      <p:sp>
        <p:nvSpPr>
          <p:cNvPr id="12" name="Rectangle 11"/>
          <p:cNvSpPr/>
          <p:nvPr/>
        </p:nvSpPr>
        <p:spPr>
          <a:xfrm>
            <a:off x="537308" y="5073993"/>
            <a:ext cx="4572000" cy="1600438"/>
          </a:xfrm>
          <a:prstGeom prst="rect">
            <a:avLst/>
          </a:prstGeom>
        </p:spPr>
        <p:txBody>
          <a:bodyPr>
            <a:spAutoFit/>
          </a:bodyPr>
          <a:lstStyle/>
          <a:p>
            <a:pPr marL="285750" indent="-285750" defTabSz="914400">
              <a:buFont typeface="Wingdings" panose="05000000000000000000" pitchFamily="2" charset="2"/>
              <a:buChar char="Ø"/>
            </a:pPr>
            <a:r>
              <a:rPr lang="en-US" sz="1400" dirty="0" smtClean="0">
                <a:solidFill>
                  <a:prstClr val="black"/>
                </a:solidFill>
              </a:rPr>
              <a:t>ETS owned brands:</a:t>
            </a:r>
          </a:p>
          <a:p>
            <a:pPr marL="742950" lvl="1" indent="-285750" defTabSz="914400">
              <a:buFont typeface="Arial" panose="020B0604020202020204" pitchFamily="34" charset="0"/>
              <a:buChar char="•"/>
            </a:pPr>
            <a:r>
              <a:rPr lang="en-US" sz="1400" dirty="0" smtClean="0">
                <a:solidFill>
                  <a:prstClr val="black"/>
                </a:solidFill>
              </a:rPr>
              <a:t>GRE - </a:t>
            </a:r>
            <a:r>
              <a:rPr lang="en-US" sz="1400" dirty="0" smtClean="0">
                <a:solidFill>
                  <a:srgbClr val="E7E6E6">
                    <a:lumMod val="25000"/>
                  </a:srgbClr>
                </a:solidFill>
              </a:rPr>
              <a:t>Graduate level administration test</a:t>
            </a:r>
          </a:p>
          <a:p>
            <a:pPr marL="742950" lvl="1" indent="-285750" defTabSz="914400">
              <a:buFont typeface="Arial" panose="020B0604020202020204" pitchFamily="34" charset="0"/>
              <a:buChar char="•"/>
            </a:pPr>
            <a:r>
              <a:rPr lang="en-US" sz="1400" dirty="0" smtClean="0">
                <a:solidFill>
                  <a:prstClr val="black"/>
                </a:solidFill>
              </a:rPr>
              <a:t>TOEFL – </a:t>
            </a:r>
            <a:r>
              <a:rPr lang="en-US" sz="1400" dirty="0" smtClean="0">
                <a:solidFill>
                  <a:srgbClr val="E7E6E6">
                    <a:lumMod val="50000"/>
                  </a:srgbClr>
                </a:solidFill>
              </a:rPr>
              <a:t>English language test for admission</a:t>
            </a:r>
            <a:endParaRPr lang="en-US" sz="1400" dirty="0" smtClean="0">
              <a:solidFill>
                <a:prstClr val="black"/>
              </a:solidFill>
            </a:endParaRPr>
          </a:p>
          <a:p>
            <a:pPr marL="742950" lvl="1" indent="-285750" defTabSz="914400">
              <a:buFont typeface="Arial" panose="020B0604020202020204" pitchFamily="34" charset="0"/>
              <a:buChar char="•"/>
            </a:pPr>
            <a:r>
              <a:rPr lang="en-US" sz="1400" dirty="0" smtClean="0">
                <a:solidFill>
                  <a:prstClr val="black"/>
                </a:solidFill>
              </a:rPr>
              <a:t>TOEIC – </a:t>
            </a:r>
            <a:r>
              <a:rPr lang="en-US" sz="1400" dirty="0" smtClean="0">
                <a:solidFill>
                  <a:srgbClr val="E7E6E6">
                    <a:lumMod val="50000"/>
                  </a:srgbClr>
                </a:solidFill>
              </a:rPr>
              <a:t>English proficiency test</a:t>
            </a:r>
            <a:endParaRPr lang="en-US" sz="1400" dirty="0" smtClean="0">
              <a:solidFill>
                <a:prstClr val="black"/>
              </a:solidFill>
            </a:endParaRPr>
          </a:p>
          <a:p>
            <a:pPr marL="742950" lvl="1" indent="-285750" defTabSz="914400">
              <a:buFont typeface="Arial" panose="020B0604020202020204" pitchFamily="34" charset="0"/>
              <a:buChar char="•"/>
            </a:pPr>
            <a:r>
              <a:rPr lang="en-US" sz="1400" dirty="0" smtClean="0">
                <a:solidFill>
                  <a:prstClr val="black"/>
                </a:solidFill>
                <a:ea typeface="Verdana" panose="020B0604030504040204" pitchFamily="34" charset="0"/>
                <a:cs typeface="Verdana" panose="020B0604030504040204" pitchFamily="34" charset="0"/>
              </a:rPr>
              <a:t>PRAXIS – </a:t>
            </a:r>
            <a:r>
              <a:rPr lang="en-US" sz="1400" dirty="0" smtClean="0">
                <a:solidFill>
                  <a:srgbClr val="E7E6E6">
                    <a:lumMod val="50000"/>
                  </a:srgbClr>
                </a:solidFill>
                <a:ea typeface="Verdana" panose="020B0604030504040204" pitchFamily="34" charset="0"/>
                <a:cs typeface="Verdana" panose="020B0604030504040204" pitchFamily="34" charset="0"/>
              </a:rPr>
              <a:t>Educational licensure</a:t>
            </a:r>
          </a:p>
          <a:p>
            <a:pPr marL="742950" lvl="1" indent="-285750" defTabSz="914400">
              <a:buFont typeface="Arial" panose="020B0604020202020204" pitchFamily="34" charset="0"/>
              <a:buChar char="•"/>
            </a:pPr>
            <a:r>
              <a:rPr lang="en-US" sz="1400" dirty="0" err="1" smtClean="0">
                <a:solidFill>
                  <a:prstClr val="black"/>
                </a:solidFill>
                <a:ea typeface="Verdana" panose="020B0604030504040204" pitchFamily="34" charset="0"/>
                <a:cs typeface="Verdana" panose="020B0604030504040204" pitchFamily="34" charset="0"/>
              </a:rPr>
              <a:t>HiSET</a:t>
            </a:r>
            <a:r>
              <a:rPr lang="en-US" sz="1400" dirty="0" smtClean="0">
                <a:solidFill>
                  <a:prstClr val="black"/>
                </a:solidFill>
                <a:ea typeface="Verdana" panose="020B0604030504040204" pitchFamily="34" charset="0"/>
                <a:cs typeface="Verdana" panose="020B0604030504040204" pitchFamily="34" charset="0"/>
              </a:rPr>
              <a:t> – </a:t>
            </a:r>
            <a:r>
              <a:rPr lang="en-US" sz="1400" dirty="0" smtClean="0">
                <a:solidFill>
                  <a:srgbClr val="E7E6E6">
                    <a:lumMod val="50000"/>
                  </a:srgbClr>
                </a:solidFill>
                <a:ea typeface="Verdana" panose="020B0604030504040204" pitchFamily="34" charset="0"/>
                <a:cs typeface="Verdana" panose="020B0604030504040204" pitchFamily="34" charset="0"/>
              </a:rPr>
              <a:t>High School equivalency test</a:t>
            </a:r>
          </a:p>
          <a:p>
            <a:pPr marL="800100" lvl="1" indent="-342900" defTabSz="914400">
              <a:buFont typeface="+mj-lt"/>
              <a:buAutoNum type="arabicPeriod"/>
            </a:pPr>
            <a:endParaRPr lang="en-US" sz="1400" dirty="0" smtClean="0">
              <a:solidFill>
                <a:prstClr val="black"/>
              </a:solidFill>
            </a:endParaRPr>
          </a:p>
        </p:txBody>
      </p:sp>
      <p:sp>
        <p:nvSpPr>
          <p:cNvPr id="14" name="Rectangle 13"/>
          <p:cNvSpPr/>
          <p:nvPr/>
        </p:nvSpPr>
        <p:spPr>
          <a:xfrm rot="16200000">
            <a:off x="3680574" y="3874060"/>
            <a:ext cx="5024549" cy="601523"/>
          </a:xfrm>
          <a:prstGeom prst="rect">
            <a:avLst/>
          </a:prstGeom>
          <a:solidFill>
            <a:srgbClr val="002060"/>
          </a:soli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sz="2400" dirty="0" smtClean="0">
                <a:solidFill>
                  <a:prstClr val="white"/>
                </a:solidFill>
              </a:rPr>
              <a:t>Cash &amp; Investment  Management / Bank Relationship Management</a:t>
            </a:r>
            <a:endParaRPr lang="en-US" sz="2400" dirty="0">
              <a:solidFill>
                <a:prstClr val="white"/>
              </a:solidFill>
            </a:endParaRPr>
          </a:p>
        </p:txBody>
      </p:sp>
      <p:sp>
        <p:nvSpPr>
          <p:cNvPr id="16" name="Rectangle 15"/>
          <p:cNvSpPr/>
          <p:nvPr/>
        </p:nvSpPr>
        <p:spPr>
          <a:xfrm>
            <a:off x="7121400" y="1474448"/>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Billing</a:t>
            </a:r>
            <a:endParaRPr lang="en-US" dirty="0">
              <a:solidFill>
                <a:prstClr val="black"/>
              </a:solidFill>
            </a:endParaRPr>
          </a:p>
        </p:txBody>
      </p:sp>
      <p:sp>
        <p:nvSpPr>
          <p:cNvPr id="17" name="Rectangle 16"/>
          <p:cNvSpPr/>
          <p:nvPr/>
        </p:nvSpPr>
        <p:spPr>
          <a:xfrm>
            <a:off x="7121398" y="2111514"/>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Accounts Receivable</a:t>
            </a:r>
            <a:endParaRPr lang="en-US" dirty="0">
              <a:solidFill>
                <a:prstClr val="black"/>
              </a:solidFill>
            </a:endParaRPr>
          </a:p>
        </p:txBody>
      </p:sp>
      <p:sp>
        <p:nvSpPr>
          <p:cNvPr id="18" name="Rectangle 17"/>
          <p:cNvSpPr/>
          <p:nvPr/>
        </p:nvSpPr>
        <p:spPr>
          <a:xfrm>
            <a:off x="7128052" y="3399186"/>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Collections</a:t>
            </a:r>
          </a:p>
        </p:txBody>
      </p:sp>
      <p:sp>
        <p:nvSpPr>
          <p:cNvPr id="19" name="Rectangle 18"/>
          <p:cNvSpPr/>
          <p:nvPr/>
        </p:nvSpPr>
        <p:spPr>
          <a:xfrm>
            <a:off x="7128052" y="2766183"/>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Credit Card -                 E Payments</a:t>
            </a:r>
          </a:p>
        </p:txBody>
      </p:sp>
      <p:sp>
        <p:nvSpPr>
          <p:cNvPr id="20" name="Rectangle 19"/>
          <p:cNvSpPr/>
          <p:nvPr/>
        </p:nvSpPr>
        <p:spPr>
          <a:xfrm>
            <a:off x="7121398" y="4120973"/>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sz="1600" dirty="0" smtClean="0">
                <a:solidFill>
                  <a:prstClr val="black"/>
                </a:solidFill>
              </a:rPr>
              <a:t>Accounts Payable &amp; Travel Expense</a:t>
            </a:r>
          </a:p>
        </p:txBody>
      </p:sp>
      <p:sp>
        <p:nvSpPr>
          <p:cNvPr id="21" name="Rectangle 20"/>
          <p:cNvSpPr/>
          <p:nvPr/>
        </p:nvSpPr>
        <p:spPr>
          <a:xfrm>
            <a:off x="7121397" y="5414029"/>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Payroll</a:t>
            </a:r>
          </a:p>
        </p:txBody>
      </p:sp>
      <p:sp>
        <p:nvSpPr>
          <p:cNvPr id="22" name="Rectangle 21"/>
          <p:cNvSpPr/>
          <p:nvPr/>
        </p:nvSpPr>
        <p:spPr>
          <a:xfrm>
            <a:off x="7121397" y="6145501"/>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sz="1400" dirty="0" smtClean="0">
                <a:solidFill>
                  <a:prstClr val="black"/>
                </a:solidFill>
              </a:rPr>
              <a:t>Risk Management &amp; ERP Solutions</a:t>
            </a:r>
            <a:endParaRPr lang="en-US" sz="1400" dirty="0">
              <a:solidFill>
                <a:prstClr val="black"/>
              </a:solidFill>
            </a:endParaRPr>
          </a:p>
        </p:txBody>
      </p:sp>
      <p:sp>
        <p:nvSpPr>
          <p:cNvPr id="24" name="Rectangle 23"/>
          <p:cNvSpPr/>
          <p:nvPr/>
        </p:nvSpPr>
        <p:spPr>
          <a:xfrm rot="16200000">
            <a:off x="5744304" y="2553731"/>
            <a:ext cx="2218807" cy="249299"/>
          </a:xfrm>
          <a:prstGeom prst="rect">
            <a:avLst/>
          </a:prstGeom>
          <a:solidFill>
            <a:schemeClr val="accent6">
              <a:lumMod val="20000"/>
              <a:lumOff val="80000"/>
            </a:schemeClr>
          </a:solidFill>
          <a:ln w="38100">
            <a:solidFill>
              <a:schemeClr val="accent6">
                <a:lumMod val="75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black"/>
                </a:solidFill>
              </a:rPr>
              <a:t>Incoming Cash</a:t>
            </a:r>
            <a:endParaRPr lang="en-US" dirty="0">
              <a:solidFill>
                <a:prstClr val="black"/>
              </a:solidFill>
            </a:endParaRPr>
          </a:p>
        </p:txBody>
      </p:sp>
      <p:sp>
        <p:nvSpPr>
          <p:cNvPr id="25" name="Rectangle 24"/>
          <p:cNvSpPr/>
          <p:nvPr/>
        </p:nvSpPr>
        <p:spPr>
          <a:xfrm rot="16200000">
            <a:off x="5964446" y="4982859"/>
            <a:ext cx="1791490" cy="253336"/>
          </a:xfrm>
          <a:prstGeom prst="rect">
            <a:avLst/>
          </a:prstGeom>
          <a:solidFill>
            <a:srgbClr val="CC0000"/>
          </a:solidFill>
          <a:ln w="3810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dirty="0" smtClean="0">
                <a:solidFill>
                  <a:prstClr val="white"/>
                </a:solidFill>
              </a:rPr>
              <a:t>Outgoing Cash</a:t>
            </a:r>
            <a:endParaRPr lang="en-US" dirty="0">
              <a:solidFill>
                <a:prstClr val="white"/>
              </a:solidFill>
            </a:endParaRPr>
          </a:p>
        </p:txBody>
      </p:sp>
      <p:sp>
        <p:nvSpPr>
          <p:cNvPr id="35" name="Right Arrow 34"/>
          <p:cNvSpPr/>
          <p:nvPr/>
        </p:nvSpPr>
        <p:spPr>
          <a:xfrm flipH="1">
            <a:off x="6486107" y="2541357"/>
            <a:ext cx="213131" cy="203432"/>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black"/>
              </a:solidFill>
            </a:endParaRPr>
          </a:p>
        </p:txBody>
      </p:sp>
      <p:sp>
        <p:nvSpPr>
          <p:cNvPr id="36" name="Right Arrow 35"/>
          <p:cNvSpPr/>
          <p:nvPr/>
        </p:nvSpPr>
        <p:spPr>
          <a:xfrm>
            <a:off x="6507300" y="4891107"/>
            <a:ext cx="219203" cy="21841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black"/>
              </a:solidFill>
            </a:endParaRPr>
          </a:p>
        </p:txBody>
      </p:sp>
      <p:sp>
        <p:nvSpPr>
          <p:cNvPr id="37" name="Rectangle 36"/>
          <p:cNvSpPr/>
          <p:nvPr/>
        </p:nvSpPr>
        <p:spPr>
          <a:xfrm>
            <a:off x="7121398" y="4776238"/>
            <a:ext cx="1656134" cy="57206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002060"/>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914400"/>
            <a:r>
              <a:rPr lang="en-US" sz="1400" dirty="0" smtClean="0">
                <a:solidFill>
                  <a:prstClr val="black"/>
                </a:solidFill>
              </a:rPr>
              <a:t>Non Trade Payables</a:t>
            </a:r>
          </a:p>
          <a:p>
            <a:pPr algn="ctr" defTabSz="914400"/>
            <a:r>
              <a:rPr lang="en-US" sz="1400" dirty="0" smtClean="0">
                <a:solidFill>
                  <a:prstClr val="black"/>
                </a:solidFill>
              </a:rPr>
              <a:t>(Proctors/Reader</a:t>
            </a:r>
            <a:r>
              <a:rPr lang="en-US" sz="1600" dirty="0" smtClean="0">
                <a:solidFill>
                  <a:prstClr val="black"/>
                </a:solidFill>
              </a:rPr>
              <a:t>s</a:t>
            </a:r>
            <a:r>
              <a:rPr lang="en-US" dirty="0" smtClean="0">
                <a:solidFill>
                  <a:prstClr val="black"/>
                </a:solidFill>
              </a:rPr>
              <a:t>)</a:t>
            </a:r>
          </a:p>
        </p:txBody>
      </p:sp>
      <p:cxnSp>
        <p:nvCxnSpPr>
          <p:cNvPr id="39" name="Straight Connector 38"/>
          <p:cNvCxnSpPr/>
          <p:nvPr/>
        </p:nvCxnSpPr>
        <p:spPr>
          <a:xfrm>
            <a:off x="6985012" y="1885749"/>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985012" y="2432622"/>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985012" y="3019720"/>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998569" y="3550763"/>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85012" y="4474590"/>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985012" y="5062992"/>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985012" y="5590095"/>
            <a:ext cx="1228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22" idx="1"/>
          </p:cNvCxnSpPr>
          <p:nvPr/>
        </p:nvCxnSpPr>
        <p:spPr>
          <a:xfrm>
            <a:off x="6482521" y="6431273"/>
            <a:ext cx="638876" cy="2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01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55" y="562053"/>
            <a:ext cx="8410871" cy="57516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1579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74255"/>
            <a:ext cx="8229600" cy="64174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000" b="1" i="0" kern="1200">
                <a:solidFill>
                  <a:schemeClr val="accent1"/>
                </a:solidFill>
                <a:latin typeface="Arial"/>
                <a:ea typeface="+mj-ea"/>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Arial"/>
                <a:ea typeface="+mj-ea"/>
                <a:cs typeface="Arial"/>
              </a:rPr>
              <a:t>For more information, contact:</a:t>
            </a:r>
            <a:endParaRPr kumimoji="0" lang="en-US" sz="2400" b="1" i="0" u="none" strike="noStrike" kern="1200" cap="none" spc="0" normalizeH="0" baseline="0" noProof="0" dirty="0">
              <a:ln>
                <a:noFill/>
              </a:ln>
              <a:solidFill>
                <a:schemeClr val="tx1"/>
              </a:solidFill>
              <a:effectLst/>
              <a:uLnTx/>
              <a:uFillTx/>
              <a:latin typeface="Arial"/>
              <a:ea typeface="+mj-ea"/>
              <a:cs typeface="Arial"/>
            </a:endParaRPr>
          </a:p>
        </p:txBody>
      </p:sp>
      <p:sp>
        <p:nvSpPr>
          <p:cNvPr id="5" name="TextBox 4"/>
          <p:cNvSpPr txBox="1"/>
          <p:nvPr/>
        </p:nvSpPr>
        <p:spPr>
          <a:xfrm>
            <a:off x="457200" y="1045030"/>
            <a:ext cx="8124825" cy="2585323"/>
          </a:xfrm>
          <a:prstGeom prst="rect">
            <a:avLst/>
          </a:prstGeom>
          <a:noFill/>
        </p:spPr>
        <p:txBody>
          <a:bodyPr wrap="square" rtlCol="0">
            <a:spAutoFit/>
          </a:bodyPr>
          <a:lstStyle/>
          <a:p>
            <a:r>
              <a:rPr lang="en-US" b="1" dirty="0">
                <a:solidFill>
                  <a:srgbClr val="5B6770"/>
                </a:solidFill>
                <a:latin typeface="Arial"/>
              </a:rPr>
              <a:t>Sandi Mellema‐Higgins, </a:t>
            </a:r>
            <a:r>
              <a:rPr lang="en-US" b="1" dirty="0" smtClean="0">
                <a:solidFill>
                  <a:srgbClr val="5B6770"/>
                </a:solidFill>
                <a:latin typeface="Arial"/>
              </a:rPr>
              <a:t>BNY </a:t>
            </a:r>
            <a:r>
              <a:rPr lang="en-US" b="1" dirty="0">
                <a:solidFill>
                  <a:srgbClr val="5B6770"/>
                </a:solidFill>
                <a:latin typeface="Arial"/>
              </a:rPr>
              <a:t>Mellon Treasury Services</a:t>
            </a:r>
          </a:p>
          <a:p>
            <a:r>
              <a:rPr lang="en-US" dirty="0">
                <a:solidFill>
                  <a:srgbClr val="5B6770"/>
                </a:solidFill>
                <a:latin typeface="Arial"/>
              </a:rPr>
              <a:t>sandi.mellema-higgins@bnymellon.com </a:t>
            </a:r>
          </a:p>
          <a:p>
            <a:endParaRPr lang="en-US" dirty="0">
              <a:solidFill>
                <a:srgbClr val="5B6770"/>
              </a:solidFill>
              <a:latin typeface="Arial"/>
            </a:endParaRPr>
          </a:p>
          <a:p>
            <a:r>
              <a:rPr lang="en-US" b="1" dirty="0">
                <a:solidFill>
                  <a:srgbClr val="5B6770"/>
                </a:solidFill>
                <a:latin typeface="Arial"/>
              </a:rPr>
              <a:t>Dawn L. Budd</a:t>
            </a:r>
            <a:r>
              <a:rPr lang="en-US" dirty="0" smtClean="0">
                <a:solidFill>
                  <a:srgbClr val="5B6770"/>
                </a:solidFill>
                <a:latin typeface="Arial"/>
              </a:rPr>
              <a:t>, </a:t>
            </a:r>
            <a:r>
              <a:rPr lang="en-US" b="1" dirty="0">
                <a:solidFill>
                  <a:srgbClr val="5B6770"/>
                </a:solidFill>
                <a:latin typeface="Arial"/>
              </a:rPr>
              <a:t>ETS  </a:t>
            </a:r>
            <a:endParaRPr lang="en-US" dirty="0">
              <a:solidFill>
                <a:srgbClr val="5B6770"/>
              </a:solidFill>
              <a:latin typeface="Arial"/>
            </a:endParaRPr>
          </a:p>
          <a:p>
            <a:r>
              <a:rPr lang="en-US" dirty="0" smtClean="0">
                <a:solidFill>
                  <a:srgbClr val="5B6770"/>
                </a:solidFill>
                <a:latin typeface="Arial"/>
              </a:rPr>
              <a:t>dbudd@ets.org</a:t>
            </a:r>
          </a:p>
          <a:p>
            <a:endParaRPr lang="en-US" dirty="0">
              <a:solidFill>
                <a:srgbClr val="5B6770"/>
              </a:solidFill>
              <a:latin typeface="Arial"/>
            </a:endParaRPr>
          </a:p>
          <a:p>
            <a:r>
              <a:rPr lang="en-US" b="1" dirty="0">
                <a:solidFill>
                  <a:srgbClr val="5B6770"/>
                </a:solidFill>
                <a:latin typeface="Arial"/>
              </a:rPr>
              <a:t>Hilary </a:t>
            </a:r>
            <a:r>
              <a:rPr lang="en-US" b="1" dirty="0" err="1" smtClean="0">
                <a:solidFill>
                  <a:srgbClr val="5B6770"/>
                </a:solidFill>
                <a:latin typeface="Arial"/>
              </a:rPr>
              <a:t>Farone</a:t>
            </a:r>
            <a:r>
              <a:rPr lang="en-US" b="1" dirty="0" smtClean="0">
                <a:solidFill>
                  <a:srgbClr val="5B6770"/>
                </a:solidFill>
                <a:latin typeface="Arial"/>
              </a:rPr>
              <a:t>, </a:t>
            </a:r>
            <a:r>
              <a:rPr lang="en-US" b="1" dirty="0">
                <a:solidFill>
                  <a:srgbClr val="5B6770"/>
                </a:solidFill>
                <a:latin typeface="Arial"/>
              </a:rPr>
              <a:t>Chubb </a:t>
            </a:r>
            <a:endParaRPr lang="en-US" b="1" dirty="0" smtClean="0">
              <a:solidFill>
                <a:srgbClr val="5B6770"/>
              </a:solidFill>
              <a:latin typeface="Arial"/>
            </a:endParaRPr>
          </a:p>
          <a:p>
            <a:r>
              <a:rPr lang="en-US" dirty="0">
                <a:solidFill>
                  <a:srgbClr val="5B6770"/>
                </a:solidFill>
                <a:latin typeface="Arial"/>
              </a:rPr>
              <a:t>hilary.farone@chubb.com</a:t>
            </a:r>
          </a:p>
          <a:p>
            <a:endParaRPr lang="en-US" dirty="0">
              <a:solidFill>
                <a:srgbClr val="5B6770"/>
              </a:solidFill>
              <a:latin typeface="Arial"/>
            </a:endParaRPr>
          </a:p>
        </p:txBody>
      </p:sp>
      <p:sp>
        <p:nvSpPr>
          <p:cNvPr id="7" name="Rectangle 6"/>
          <p:cNvSpPr/>
          <p:nvPr/>
        </p:nvSpPr>
        <p:spPr>
          <a:xfrm>
            <a:off x="1014412" y="4818743"/>
            <a:ext cx="7010400" cy="1643527"/>
          </a:xfrm>
          <a:prstGeom prst="rect">
            <a:avLst/>
          </a:prstGeom>
        </p:spPr>
        <p:txBody>
          <a:bodyPr wrap="square">
            <a:spAutoFit/>
          </a:bodyPr>
          <a:lstStyle/>
          <a:p>
            <a:pPr lvl="0" algn="ctr">
              <a:spcBef>
                <a:spcPct val="20000"/>
              </a:spcBef>
              <a:buClr>
                <a:srgbClr val="00AB8C"/>
              </a:buClr>
            </a:pPr>
            <a:r>
              <a:rPr lang="en-US" sz="1200" b="1" dirty="0">
                <a:solidFill>
                  <a:srgbClr val="5B6770"/>
                </a:solidFill>
                <a:latin typeface="Arial"/>
              </a:rPr>
              <a:t>This presentation is for private circulation and for general information and reference purposes only and is not intended to provide legal, tax, accounting, investment, financial or other professional advice on any matter. Not all BNY Mellon products and services are offered at all locations, and all are subject to final contractual agreements. BNY Mellon information, as presented on slide 5, does not undertake to update or amend this information and expressly disclaims any liability for any loss arising from this information or data.</a:t>
            </a:r>
          </a:p>
          <a:p>
            <a:pPr lvl="0" algn="ctr">
              <a:spcBef>
                <a:spcPct val="20000"/>
              </a:spcBef>
              <a:buClr>
                <a:srgbClr val="00AB8C"/>
              </a:buClr>
            </a:pPr>
            <a:r>
              <a:rPr lang="en-US" sz="1200" b="1" dirty="0">
                <a:solidFill>
                  <a:srgbClr val="5B6770"/>
                </a:solidFill>
                <a:latin typeface="Arial"/>
              </a:rPr>
              <a:t>Trademarks and logos belong to their respective owners.</a:t>
            </a:r>
          </a:p>
          <a:p>
            <a:pPr lvl="0" algn="ctr">
              <a:spcBef>
                <a:spcPct val="20000"/>
              </a:spcBef>
              <a:buClr>
                <a:srgbClr val="00AB8C"/>
              </a:buClr>
            </a:pPr>
            <a:r>
              <a:rPr lang="en-US" sz="1200" b="1" dirty="0">
                <a:solidFill>
                  <a:srgbClr val="5B6770"/>
                </a:solidFill>
                <a:latin typeface="Arial"/>
              </a:rPr>
              <a:t>©2017 The Bank of New York Mellon Corporation. All rights reserved.</a:t>
            </a:r>
            <a:endParaRPr lang="en-US" sz="1200" b="1" dirty="0">
              <a:solidFill>
                <a:srgbClr val="5B6770"/>
              </a:solidFill>
              <a:latin typeface="Arial"/>
            </a:endParaRPr>
          </a:p>
        </p:txBody>
      </p:sp>
    </p:spTree>
    <p:extLst>
      <p:ext uri="{BB962C8B-B14F-4D97-AF65-F5344CB8AC3E}">
        <p14:creationId xmlns:p14="http://schemas.microsoft.com/office/powerpoint/2010/main" val="42817057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TYPE" val="Logo"/>
</p:tagLst>
</file>

<file path=ppt/tags/tag10.xml><?xml version="1.0" encoding="utf-8"?>
<p:tagLst xmlns:a="http://schemas.openxmlformats.org/drawingml/2006/main" xmlns:r="http://schemas.openxmlformats.org/officeDocument/2006/relationships" xmlns:p="http://schemas.openxmlformats.org/presentationml/2006/main">
  <p:tag name="SHAPETYPE" val="Logo"/>
</p:tagLst>
</file>

<file path=ppt/tags/tag11.xml><?xml version="1.0" encoding="utf-8"?>
<p:tagLst xmlns:a="http://schemas.openxmlformats.org/drawingml/2006/main" xmlns:r="http://schemas.openxmlformats.org/officeDocument/2006/relationships" xmlns:p="http://schemas.openxmlformats.org/presentationml/2006/main">
  <p:tag name="SHAPETYPE" val="Logo"/>
</p:tagLst>
</file>

<file path=ppt/tags/tag12.xml><?xml version="1.0" encoding="utf-8"?>
<p:tagLst xmlns:a="http://schemas.openxmlformats.org/drawingml/2006/main" xmlns:r="http://schemas.openxmlformats.org/officeDocument/2006/relationships" xmlns:p="http://schemas.openxmlformats.org/presentationml/2006/main">
  <p:tag name="SHAPETYPE" val="Logo"/>
</p:tagLst>
</file>

<file path=ppt/tags/tag13.xml><?xml version="1.0" encoding="utf-8"?>
<p:tagLst xmlns:a="http://schemas.openxmlformats.org/drawingml/2006/main" xmlns:r="http://schemas.openxmlformats.org/officeDocument/2006/relationships" xmlns:p="http://schemas.openxmlformats.org/presentationml/2006/main">
  <p:tag name="SHAPETYPE" val="Logo"/>
</p:tagLst>
</file>

<file path=ppt/tags/tag14.xml><?xml version="1.0" encoding="utf-8"?>
<p:tagLst xmlns:a="http://schemas.openxmlformats.org/drawingml/2006/main" xmlns:r="http://schemas.openxmlformats.org/officeDocument/2006/relationships" xmlns:p="http://schemas.openxmlformats.org/presentationml/2006/main">
  <p:tag name="SHAPETYPE" val="Logo"/>
</p:tagLst>
</file>

<file path=ppt/tags/tag15.xml><?xml version="1.0" encoding="utf-8"?>
<p:tagLst xmlns:a="http://schemas.openxmlformats.org/drawingml/2006/main" xmlns:r="http://schemas.openxmlformats.org/officeDocument/2006/relationships" xmlns:p="http://schemas.openxmlformats.org/presentationml/2006/main">
  <p:tag name="SHAPETYPE" val="Logo"/>
</p:tagLst>
</file>

<file path=ppt/tags/tag16.xml><?xml version="1.0" encoding="utf-8"?>
<p:tagLst xmlns:a="http://schemas.openxmlformats.org/drawingml/2006/main" xmlns:r="http://schemas.openxmlformats.org/officeDocument/2006/relationships" xmlns:p="http://schemas.openxmlformats.org/presentationml/2006/main">
  <p:tag name="SHAPETYPE" val="Logo"/>
</p:tagLst>
</file>

<file path=ppt/tags/tag17.xml><?xml version="1.0" encoding="utf-8"?>
<p:tagLst xmlns:a="http://schemas.openxmlformats.org/drawingml/2006/main" xmlns:r="http://schemas.openxmlformats.org/officeDocument/2006/relationships" xmlns:p="http://schemas.openxmlformats.org/presentationml/2006/main">
  <p:tag name="SHAPETYPE" val="Logo"/>
</p:tagLst>
</file>

<file path=ppt/tags/tag18.xml><?xml version="1.0" encoding="utf-8"?>
<p:tagLst xmlns:a="http://schemas.openxmlformats.org/drawingml/2006/main" xmlns:r="http://schemas.openxmlformats.org/officeDocument/2006/relationships" xmlns:p="http://schemas.openxmlformats.org/presentationml/2006/main">
  <p:tag name="SHAPETYPE" val="Logo"/>
</p:tagLst>
</file>

<file path=ppt/tags/tag19.xml><?xml version="1.0" encoding="utf-8"?>
<p:tagLst xmlns:a="http://schemas.openxmlformats.org/drawingml/2006/main" xmlns:r="http://schemas.openxmlformats.org/officeDocument/2006/relationships" xmlns:p="http://schemas.openxmlformats.org/presentationml/2006/main">
  <p:tag name="SHAPETYPE" val="Logo"/>
</p:tagLst>
</file>

<file path=ppt/tags/tag2.xml><?xml version="1.0" encoding="utf-8"?>
<p:tagLst xmlns:a="http://schemas.openxmlformats.org/drawingml/2006/main" xmlns:r="http://schemas.openxmlformats.org/officeDocument/2006/relationships" xmlns:p="http://schemas.openxmlformats.org/presentationml/2006/main">
  <p:tag name="SHAPETYPE" val="Logo"/>
</p:tagLst>
</file>

<file path=ppt/tags/tag20.xml><?xml version="1.0" encoding="utf-8"?>
<p:tagLst xmlns:a="http://schemas.openxmlformats.org/drawingml/2006/main" xmlns:r="http://schemas.openxmlformats.org/officeDocument/2006/relationships" xmlns:p="http://schemas.openxmlformats.org/presentationml/2006/main">
  <p:tag name="SHAPETYPE" val="Logo"/>
</p:tagLst>
</file>

<file path=ppt/tags/tag21.xml><?xml version="1.0" encoding="utf-8"?>
<p:tagLst xmlns:a="http://schemas.openxmlformats.org/drawingml/2006/main" xmlns:r="http://schemas.openxmlformats.org/officeDocument/2006/relationships" xmlns:p="http://schemas.openxmlformats.org/presentationml/2006/main">
  <p:tag name="SHAPETYPE" val="Logo"/>
</p:tagLst>
</file>

<file path=ppt/tags/tag22.xml><?xml version="1.0" encoding="utf-8"?>
<p:tagLst xmlns:a="http://schemas.openxmlformats.org/drawingml/2006/main" xmlns:r="http://schemas.openxmlformats.org/officeDocument/2006/relationships" xmlns:p="http://schemas.openxmlformats.org/presentationml/2006/main">
  <p:tag name="SHAPETYPE" val="Logo"/>
</p:tagLst>
</file>

<file path=ppt/tags/tag23.xml><?xml version="1.0" encoding="utf-8"?>
<p:tagLst xmlns:a="http://schemas.openxmlformats.org/drawingml/2006/main" xmlns:r="http://schemas.openxmlformats.org/officeDocument/2006/relationships" xmlns:p="http://schemas.openxmlformats.org/presentationml/2006/main">
  <p:tag name="SHAPETYPE" val="Logo"/>
</p:tagLst>
</file>

<file path=ppt/tags/tag24.xml><?xml version="1.0" encoding="utf-8"?>
<p:tagLst xmlns:a="http://schemas.openxmlformats.org/drawingml/2006/main" xmlns:r="http://schemas.openxmlformats.org/officeDocument/2006/relationships" xmlns:p="http://schemas.openxmlformats.org/presentationml/2006/main">
  <p:tag name="SHAPETYPE" val="Logo"/>
</p:tagLst>
</file>

<file path=ppt/tags/tag25.xml><?xml version="1.0" encoding="utf-8"?>
<p:tagLst xmlns:a="http://schemas.openxmlformats.org/drawingml/2006/main" xmlns:r="http://schemas.openxmlformats.org/officeDocument/2006/relationships" xmlns:p="http://schemas.openxmlformats.org/presentationml/2006/main">
  <p:tag name="SHAPETYPE" val="Logo"/>
</p:tagLst>
</file>

<file path=ppt/tags/tag26.xml><?xml version="1.0" encoding="utf-8"?>
<p:tagLst xmlns:a="http://schemas.openxmlformats.org/drawingml/2006/main" xmlns:r="http://schemas.openxmlformats.org/officeDocument/2006/relationships" xmlns:p="http://schemas.openxmlformats.org/presentationml/2006/main">
  <p:tag name="SHAPETYPE" val="Logo"/>
</p:tagLst>
</file>

<file path=ppt/tags/tag27.xml><?xml version="1.0" encoding="utf-8"?>
<p:tagLst xmlns:a="http://schemas.openxmlformats.org/drawingml/2006/main" xmlns:r="http://schemas.openxmlformats.org/officeDocument/2006/relationships" xmlns:p="http://schemas.openxmlformats.org/presentationml/2006/main">
  <p:tag name="SHAPETYPE" val="Logo"/>
</p:tagLst>
</file>

<file path=ppt/tags/tag28.xml><?xml version="1.0" encoding="utf-8"?>
<p:tagLst xmlns:a="http://schemas.openxmlformats.org/drawingml/2006/main" xmlns:r="http://schemas.openxmlformats.org/officeDocument/2006/relationships" xmlns:p="http://schemas.openxmlformats.org/presentationml/2006/main">
  <p:tag name="SHAPETYPE" val="Logo"/>
</p:tagLst>
</file>

<file path=ppt/tags/tag29.xml><?xml version="1.0" encoding="utf-8"?>
<p:tagLst xmlns:a="http://schemas.openxmlformats.org/drawingml/2006/main" xmlns:r="http://schemas.openxmlformats.org/officeDocument/2006/relationships" xmlns:p="http://schemas.openxmlformats.org/presentationml/2006/main">
  <p:tag name="SHAPETYPE" val="Logo"/>
</p:tagLst>
</file>

<file path=ppt/tags/tag3.xml><?xml version="1.0" encoding="utf-8"?>
<p:tagLst xmlns:a="http://schemas.openxmlformats.org/drawingml/2006/main" xmlns:r="http://schemas.openxmlformats.org/officeDocument/2006/relationships" xmlns:p="http://schemas.openxmlformats.org/presentationml/2006/main">
  <p:tag name="SHAPETYPE" val="Logo"/>
</p:tagLst>
</file>

<file path=ppt/tags/tag30.xml><?xml version="1.0" encoding="utf-8"?>
<p:tagLst xmlns:a="http://schemas.openxmlformats.org/drawingml/2006/main" xmlns:r="http://schemas.openxmlformats.org/officeDocument/2006/relationships" xmlns:p="http://schemas.openxmlformats.org/presentationml/2006/main">
  <p:tag name="SHAPETYPE" val="Logo"/>
</p:tagLst>
</file>

<file path=ppt/tags/tag31.xml><?xml version="1.0" encoding="utf-8"?>
<p:tagLst xmlns:a="http://schemas.openxmlformats.org/drawingml/2006/main" xmlns:r="http://schemas.openxmlformats.org/officeDocument/2006/relationships" xmlns:p="http://schemas.openxmlformats.org/presentationml/2006/main">
  <p:tag name="SHAPETYPE" val="Logo"/>
</p:tagLst>
</file>

<file path=ppt/tags/tag32.xml><?xml version="1.0" encoding="utf-8"?>
<p:tagLst xmlns:a="http://schemas.openxmlformats.org/drawingml/2006/main" xmlns:r="http://schemas.openxmlformats.org/officeDocument/2006/relationships" xmlns:p="http://schemas.openxmlformats.org/presentationml/2006/main">
  <p:tag name="SHAPETYPE" val="Logo"/>
</p:tagLst>
</file>

<file path=ppt/tags/tag33.xml><?xml version="1.0" encoding="utf-8"?>
<p:tagLst xmlns:a="http://schemas.openxmlformats.org/drawingml/2006/main" xmlns:r="http://schemas.openxmlformats.org/officeDocument/2006/relationships" xmlns:p="http://schemas.openxmlformats.org/presentationml/2006/main">
  <p:tag name="SHAPETYPE" val="Logo"/>
</p:tagLst>
</file>

<file path=ppt/tags/tag34.xml><?xml version="1.0" encoding="utf-8"?>
<p:tagLst xmlns:a="http://schemas.openxmlformats.org/drawingml/2006/main" xmlns:r="http://schemas.openxmlformats.org/officeDocument/2006/relationships" xmlns:p="http://schemas.openxmlformats.org/presentationml/2006/main">
  <p:tag name="SHAPETYPE" val="Logo"/>
</p:tagLst>
</file>

<file path=ppt/tags/tag35.xml><?xml version="1.0" encoding="utf-8"?>
<p:tagLst xmlns:a="http://schemas.openxmlformats.org/drawingml/2006/main" xmlns:r="http://schemas.openxmlformats.org/officeDocument/2006/relationships" xmlns:p="http://schemas.openxmlformats.org/presentationml/2006/main">
  <p:tag name="SHAPETYPE" val="Logo"/>
</p:tagLst>
</file>

<file path=ppt/tags/tag36.xml><?xml version="1.0" encoding="utf-8"?>
<p:tagLst xmlns:a="http://schemas.openxmlformats.org/drawingml/2006/main" xmlns:r="http://schemas.openxmlformats.org/officeDocument/2006/relationships" xmlns:p="http://schemas.openxmlformats.org/presentationml/2006/main">
  <p:tag name="SHAPETYPE" val="Logo"/>
</p:tagLst>
</file>

<file path=ppt/tags/tag37.xml><?xml version="1.0" encoding="utf-8"?>
<p:tagLst xmlns:a="http://schemas.openxmlformats.org/drawingml/2006/main" xmlns:r="http://schemas.openxmlformats.org/officeDocument/2006/relationships" xmlns:p="http://schemas.openxmlformats.org/presentationml/2006/main">
  <p:tag name="SHAPETYPE" val="Logo"/>
</p:tagLst>
</file>

<file path=ppt/tags/tag38.xml><?xml version="1.0" encoding="utf-8"?>
<p:tagLst xmlns:a="http://schemas.openxmlformats.org/drawingml/2006/main" xmlns:r="http://schemas.openxmlformats.org/officeDocument/2006/relationships" xmlns:p="http://schemas.openxmlformats.org/presentationml/2006/main">
  <p:tag name="SHAPETYPE" val="Logo"/>
</p:tagLst>
</file>

<file path=ppt/tags/tag4.xml><?xml version="1.0" encoding="utf-8"?>
<p:tagLst xmlns:a="http://schemas.openxmlformats.org/drawingml/2006/main" xmlns:r="http://schemas.openxmlformats.org/officeDocument/2006/relationships" xmlns:p="http://schemas.openxmlformats.org/presentationml/2006/main">
  <p:tag name="SHAPETYPE" val="Logo"/>
</p:tagLst>
</file>

<file path=ppt/tags/tag5.xml><?xml version="1.0" encoding="utf-8"?>
<p:tagLst xmlns:a="http://schemas.openxmlformats.org/drawingml/2006/main" xmlns:r="http://schemas.openxmlformats.org/officeDocument/2006/relationships" xmlns:p="http://schemas.openxmlformats.org/presentationml/2006/main">
  <p:tag name="SHAPETYPE" val="Logo"/>
</p:tagLst>
</file>

<file path=ppt/tags/tag6.xml><?xml version="1.0" encoding="utf-8"?>
<p:tagLst xmlns:a="http://schemas.openxmlformats.org/drawingml/2006/main" xmlns:r="http://schemas.openxmlformats.org/officeDocument/2006/relationships" xmlns:p="http://schemas.openxmlformats.org/presentationml/2006/main">
  <p:tag name="SHAPETYPE" val="Logo"/>
</p:tagLst>
</file>

<file path=ppt/tags/tag7.xml><?xml version="1.0" encoding="utf-8"?>
<p:tagLst xmlns:a="http://schemas.openxmlformats.org/drawingml/2006/main" xmlns:r="http://schemas.openxmlformats.org/officeDocument/2006/relationships" xmlns:p="http://schemas.openxmlformats.org/presentationml/2006/main">
  <p:tag name="SHAPETYPE" val="Logo"/>
</p:tagLst>
</file>

<file path=ppt/tags/tag8.xml><?xml version="1.0" encoding="utf-8"?>
<p:tagLst xmlns:a="http://schemas.openxmlformats.org/drawingml/2006/main" xmlns:r="http://schemas.openxmlformats.org/officeDocument/2006/relationships" xmlns:p="http://schemas.openxmlformats.org/presentationml/2006/main">
  <p:tag name="SHAPETYPE" val="Logo"/>
</p:tagLst>
</file>

<file path=ppt/tags/tag9.xml><?xml version="1.0" encoding="utf-8"?>
<p:tagLst xmlns:a="http://schemas.openxmlformats.org/drawingml/2006/main" xmlns:r="http://schemas.openxmlformats.org/officeDocument/2006/relationships" xmlns:p="http://schemas.openxmlformats.org/presentationml/2006/main">
  <p:tag name="SHAPETYPE" val="Log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ACE Group Corporate Presentation -Third Quarter 2015 v1">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50000"/>
          </a:schemeClr>
        </a:solidFill>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extLst>
    <a:ext uri="{05A4C25C-085E-4340-85A3-A5531E510DB2}">
      <thm15:themeFamily xmlns="" xmlns:thm15="http://schemas.microsoft.com/office/thememl/2012/main" name="Chubb interim (v1.02).potx" id="{EC62FA99-1CC2-4E22-9398-9A86D33CF217}" vid="{2BC7F51C-E5B4-4225-BE6B-E46B90AAC129}"/>
    </a:ext>
  </a:extLst>
</a:theme>
</file>

<file path=ppt/theme/theme3.xml><?xml version="1.0" encoding="utf-8"?>
<a:theme xmlns:a="http://schemas.openxmlformats.org/drawingml/2006/main" name="1_ACE Group Corporate Presentation -Third Quarter 2015 v1">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50000"/>
          </a:schemeClr>
        </a:solidFill>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extLst>
    <a:ext uri="{05A4C25C-085E-4340-85A3-A5531E510DB2}">
      <thm15:themeFamily xmlns="" xmlns:thm15="http://schemas.microsoft.com/office/thememl/2012/main" name="Chubb interim (v1.02).potx" id="{EC62FA99-1CC2-4E22-9398-9A86D33CF217}" vid="{2BC7F51C-E5B4-4225-BE6B-E46B90AAC129}"/>
    </a:ext>
  </a:extLst>
</a:theme>
</file>

<file path=ppt/theme/theme4.xml><?xml version="1.0" encoding="utf-8"?>
<a:theme xmlns:a="http://schemas.openxmlformats.org/drawingml/2006/main" name="1_BNYM Light">
  <a:themeElements>
    <a:clrScheme name="Custom 15">
      <a:dk1>
        <a:srgbClr val="4B4B4B"/>
      </a:dk1>
      <a:lt1>
        <a:srgbClr val="FFFFFF"/>
      </a:lt1>
      <a:dk2>
        <a:srgbClr val="4B4B4B"/>
      </a:dk2>
      <a:lt2>
        <a:srgbClr val="000000"/>
      </a:lt2>
      <a:accent1>
        <a:srgbClr val="A29060"/>
      </a:accent1>
      <a:accent2>
        <a:srgbClr val="A7A8AC"/>
      </a:accent2>
      <a:accent3>
        <a:srgbClr val="F4BD0C"/>
      </a:accent3>
      <a:accent4>
        <a:srgbClr val="215AA9"/>
      </a:accent4>
      <a:accent5>
        <a:srgbClr val="24AFE5"/>
      </a:accent5>
      <a:accent6>
        <a:srgbClr val="43B049"/>
      </a:accent6>
      <a:hlink>
        <a:srgbClr val="215AA9"/>
      </a:hlink>
      <a:folHlink>
        <a:srgbClr val="43B04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7A8AC"/>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defRPr b="1"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marL="166688" indent="-166688">
          <a:spcBef>
            <a:spcPts val="1200"/>
          </a:spcBef>
          <a:buFont typeface="Arial" pitchFamily="34" charset="0"/>
          <a:buChar char="•"/>
          <a:defRPr dirty="0">
            <a:solidFill>
              <a:srgbClr val="000000"/>
            </a:solidFill>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TotalTime>
  <Words>586</Words>
  <Application>Microsoft Office PowerPoint</Application>
  <PresentationFormat>On-screen Show (4:3)</PresentationFormat>
  <Paragraphs>158</Paragraphs>
  <Slides>6</Slides>
  <Notes>1</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6</vt:i4>
      </vt:variant>
    </vt:vector>
  </HeadingPairs>
  <TitlesOfParts>
    <vt:vector size="11" baseType="lpstr">
      <vt:lpstr>Office Theme</vt:lpstr>
      <vt:lpstr>ACE Group Corporate Presentation -Third Quarter 2015 v1</vt:lpstr>
      <vt:lpstr>1_ACE Group Corporate Presentation -Third Quarter 2015 v1</vt:lpstr>
      <vt:lpstr>1_BNYM Light</vt:lpstr>
      <vt:lpstr>Microsoft Excel Chart</vt:lpstr>
      <vt:lpstr>Corporate &amp; Bank Relationships: The New Normal</vt:lpstr>
      <vt:lpstr>Who We Are</vt:lpstr>
      <vt:lpstr>Global Reach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Sasser-Sullivan</dc:creator>
  <cp:lastModifiedBy>Zdobinski, Tracy </cp:lastModifiedBy>
  <cp:revision>83</cp:revision>
  <dcterms:created xsi:type="dcterms:W3CDTF">2012-02-22T19:17:12Z</dcterms:created>
  <dcterms:modified xsi:type="dcterms:W3CDTF">2017-04-25T16:28:37Z</dcterms:modified>
</cp:coreProperties>
</file>