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4"/>
  </p:sldMasterIdLst>
  <p:notesMasterIdLst>
    <p:notesMasterId r:id="rId6"/>
  </p:notesMasterIdLst>
  <p:handoutMasterIdLst>
    <p:handoutMasterId r:id="rId7"/>
  </p:handoutMasterIdLst>
  <p:sldIdLst>
    <p:sldId id="393" r:id="rId5"/>
  </p:sldIdLst>
  <p:sldSz cx="7772400" cy="10058400"/>
  <p:notesSz cx="7315200" cy="9601200"/>
  <p:defaultTextStyle>
    <a:defPPr>
      <a:defRPr lang="en-GB"/>
    </a:defPPr>
    <a:lvl1pPr algn="ctr" rtl="0" fontAlgn="base">
      <a:spcBef>
        <a:spcPct val="0"/>
      </a:spcBef>
      <a:spcAft>
        <a:spcPct val="0"/>
      </a:spcAft>
      <a:defRPr sz="1600" b="1" kern="1200">
        <a:solidFill>
          <a:schemeClr val="bg1"/>
        </a:solidFill>
        <a:latin typeface="Trebuchet MS" pitchFamily="34" charset="0"/>
        <a:ea typeface="+mn-ea"/>
        <a:cs typeface="+mn-cs"/>
      </a:defRPr>
    </a:lvl1pPr>
    <a:lvl2pPr marL="509412" algn="ctr" rtl="0" fontAlgn="base">
      <a:spcBef>
        <a:spcPct val="0"/>
      </a:spcBef>
      <a:spcAft>
        <a:spcPct val="0"/>
      </a:spcAft>
      <a:defRPr sz="1600" b="1" kern="1200">
        <a:solidFill>
          <a:schemeClr val="bg1"/>
        </a:solidFill>
        <a:latin typeface="Trebuchet MS" pitchFamily="34" charset="0"/>
        <a:ea typeface="+mn-ea"/>
        <a:cs typeface="+mn-cs"/>
      </a:defRPr>
    </a:lvl2pPr>
    <a:lvl3pPr marL="1018824" algn="ctr" rtl="0" fontAlgn="base">
      <a:spcBef>
        <a:spcPct val="0"/>
      </a:spcBef>
      <a:spcAft>
        <a:spcPct val="0"/>
      </a:spcAft>
      <a:defRPr sz="1600" b="1" kern="1200">
        <a:solidFill>
          <a:schemeClr val="bg1"/>
        </a:solidFill>
        <a:latin typeface="Trebuchet MS" pitchFamily="34" charset="0"/>
        <a:ea typeface="+mn-ea"/>
        <a:cs typeface="+mn-cs"/>
      </a:defRPr>
    </a:lvl3pPr>
    <a:lvl4pPr marL="1528237" algn="ctr" rtl="0" fontAlgn="base">
      <a:spcBef>
        <a:spcPct val="0"/>
      </a:spcBef>
      <a:spcAft>
        <a:spcPct val="0"/>
      </a:spcAft>
      <a:defRPr sz="1600" b="1" kern="1200">
        <a:solidFill>
          <a:schemeClr val="bg1"/>
        </a:solidFill>
        <a:latin typeface="Trebuchet MS" pitchFamily="34" charset="0"/>
        <a:ea typeface="+mn-ea"/>
        <a:cs typeface="+mn-cs"/>
      </a:defRPr>
    </a:lvl4pPr>
    <a:lvl5pPr marL="2037649" algn="ctr" rtl="0" fontAlgn="base">
      <a:spcBef>
        <a:spcPct val="0"/>
      </a:spcBef>
      <a:spcAft>
        <a:spcPct val="0"/>
      </a:spcAft>
      <a:defRPr sz="1600" b="1" kern="1200">
        <a:solidFill>
          <a:schemeClr val="bg1"/>
        </a:solidFill>
        <a:latin typeface="Trebuchet MS" pitchFamily="34" charset="0"/>
        <a:ea typeface="+mn-ea"/>
        <a:cs typeface="+mn-cs"/>
      </a:defRPr>
    </a:lvl5pPr>
    <a:lvl6pPr marL="2547061" algn="l" defTabSz="1018824" rtl="0" eaLnBrk="1" latinLnBrk="0" hangingPunct="1">
      <a:defRPr sz="1600" b="1" kern="1200">
        <a:solidFill>
          <a:schemeClr val="bg1"/>
        </a:solidFill>
        <a:latin typeface="Trebuchet MS" pitchFamily="34" charset="0"/>
        <a:ea typeface="+mn-ea"/>
        <a:cs typeface="+mn-cs"/>
      </a:defRPr>
    </a:lvl6pPr>
    <a:lvl7pPr marL="3056473" algn="l" defTabSz="1018824" rtl="0" eaLnBrk="1" latinLnBrk="0" hangingPunct="1">
      <a:defRPr sz="1600" b="1" kern="1200">
        <a:solidFill>
          <a:schemeClr val="bg1"/>
        </a:solidFill>
        <a:latin typeface="Trebuchet MS" pitchFamily="34" charset="0"/>
        <a:ea typeface="+mn-ea"/>
        <a:cs typeface="+mn-cs"/>
      </a:defRPr>
    </a:lvl7pPr>
    <a:lvl8pPr marL="3565886" algn="l" defTabSz="1018824" rtl="0" eaLnBrk="1" latinLnBrk="0" hangingPunct="1">
      <a:defRPr sz="1600" b="1" kern="1200">
        <a:solidFill>
          <a:schemeClr val="bg1"/>
        </a:solidFill>
        <a:latin typeface="Trebuchet MS" pitchFamily="34" charset="0"/>
        <a:ea typeface="+mn-ea"/>
        <a:cs typeface="+mn-cs"/>
      </a:defRPr>
    </a:lvl8pPr>
    <a:lvl9pPr marL="4075298" algn="l" defTabSz="1018824" rtl="0" eaLnBrk="1" latinLnBrk="0" hangingPunct="1">
      <a:defRPr sz="1600" b="1" kern="1200">
        <a:solidFill>
          <a:schemeClr val="bg1"/>
        </a:solidFill>
        <a:latin typeface="Trebuchet MS" pitchFamily="34" charset="0"/>
        <a:ea typeface="+mn-ea"/>
        <a:cs typeface="+mn-cs"/>
      </a:defRPr>
    </a:lvl9pPr>
  </p:defaultTextStyle>
  <p:extLst>
    <p:ext uri="{EFAFB233-063F-42B5-8137-9DF3F51BA10A}">
      <p15:sldGuideLst xmlns:p15="http://schemas.microsoft.com/office/powerpoint/2012/main">
        <p15:guide id="1" orient="horz" pos="6049">
          <p15:clr>
            <a:srgbClr val="A4A3A4"/>
          </p15:clr>
        </p15:guide>
        <p15:guide id="2" orient="horz" pos="761">
          <p15:clr>
            <a:srgbClr val="A4A3A4"/>
          </p15:clr>
        </p15:guide>
        <p15:guide id="3" orient="horz" pos="289">
          <p15:clr>
            <a:srgbClr val="A4A3A4"/>
          </p15:clr>
        </p15:guide>
        <p15:guide id="4" orient="horz" pos="5089">
          <p15:clr>
            <a:srgbClr val="A4A3A4"/>
          </p15:clr>
        </p15:guide>
        <p15:guide id="5" orient="horz" pos="2197">
          <p15:clr>
            <a:srgbClr val="A4A3A4"/>
          </p15:clr>
        </p15:guide>
        <p15:guide id="6" orient="horz" pos="2669">
          <p15:clr>
            <a:srgbClr val="A4A3A4"/>
          </p15:clr>
        </p15:guide>
        <p15:guide id="7" orient="horz" pos="1728" userDrawn="1">
          <p15:clr>
            <a:srgbClr val="A4A3A4"/>
          </p15:clr>
        </p15:guide>
        <p15:guide id="8" orient="horz" pos="1241">
          <p15:clr>
            <a:srgbClr val="A4A3A4"/>
          </p15:clr>
        </p15:guide>
        <p15:guide id="9" pos="2595">
          <p15:clr>
            <a:srgbClr val="A4A3A4"/>
          </p15:clr>
        </p15:guide>
        <p15:guide id="10" pos="4609">
          <p15:clr>
            <a:srgbClr val="A4A3A4"/>
          </p15:clr>
        </p15:guide>
        <p15:guide id="11" pos="2307">
          <p15:clr>
            <a:srgbClr val="A4A3A4"/>
          </p15:clr>
        </p15:guide>
        <p15:guide id="12" pos="291">
          <p15:clr>
            <a:srgbClr val="A4A3A4"/>
          </p15:clr>
        </p15:guide>
        <p15:guide id="13" pos="4441">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5040"/>
    <a:srgbClr val="2EAFA4"/>
    <a:srgbClr val="ED1A3B"/>
    <a:srgbClr val="E5E1DE"/>
    <a:srgbClr val="62CAE3"/>
    <a:srgbClr val="786860"/>
    <a:srgbClr val="98002E"/>
    <a:srgbClr val="F3E8E2"/>
    <a:srgbClr val="D1108C"/>
    <a:srgbClr val="EE90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92" autoAdjust="0"/>
    <p:restoredTop sz="96412" autoAdjust="0"/>
  </p:normalViewPr>
  <p:slideViewPr>
    <p:cSldViewPr snapToGrid="0" showGuides="1">
      <p:cViewPr varScale="1">
        <p:scale>
          <a:sx n="79" d="100"/>
          <a:sy n="79" d="100"/>
        </p:scale>
        <p:origin x="3048" y="90"/>
      </p:cViewPr>
      <p:guideLst>
        <p:guide orient="horz" pos="6049"/>
        <p:guide orient="horz" pos="761"/>
        <p:guide orient="horz" pos="289"/>
        <p:guide orient="horz" pos="5089"/>
        <p:guide orient="horz" pos="2197"/>
        <p:guide orient="horz" pos="2669"/>
        <p:guide orient="horz" pos="1728"/>
        <p:guide orient="horz" pos="1241"/>
        <p:guide pos="2595"/>
        <p:guide pos="4609"/>
        <p:guide pos="2307"/>
        <p:guide pos="291"/>
        <p:guide pos="4441"/>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74" d="100"/>
          <a:sy n="74" d="100"/>
        </p:scale>
        <p:origin x="-2208" y="-90"/>
      </p:cViewPr>
      <p:guideLst>
        <p:guide orient="horz" pos="3024"/>
        <p:guide pos="2304"/>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39" tIns="48320" rIns="96639" bIns="48320" numCol="1" anchor="t" anchorCtr="0" compatLnSpc="1">
            <a:prstTxWarp prst="textNoShape">
              <a:avLst/>
            </a:prstTxWarp>
          </a:bodyPr>
          <a:lstStyle>
            <a:lvl1pPr algn="l">
              <a:defRPr sz="1200" b="0">
                <a:solidFill>
                  <a:schemeClr val="tx1"/>
                </a:solidFill>
              </a:defRPr>
            </a:lvl1pPr>
          </a:lstStyle>
          <a:p>
            <a:endParaRPr lang="en-GB" dirty="0"/>
          </a:p>
        </p:txBody>
      </p:sp>
      <p:sp>
        <p:nvSpPr>
          <p:cNvPr id="70659" name="Rectangle 3"/>
          <p:cNvSpPr>
            <a:spLocks noGrp="1" noChangeArrowheads="1"/>
          </p:cNvSpPr>
          <p:nvPr>
            <p:ph type="dt" sz="quarter" idx="1"/>
          </p:nvPr>
        </p:nvSpPr>
        <p:spPr bwMode="auto">
          <a:xfrm>
            <a:off x="4143587" y="0"/>
            <a:ext cx="3169920" cy="480060"/>
          </a:xfrm>
          <a:prstGeom prst="rect">
            <a:avLst/>
          </a:prstGeom>
          <a:noFill/>
          <a:ln w="9525">
            <a:noFill/>
            <a:miter lim="800000"/>
            <a:headEnd/>
            <a:tailEnd/>
          </a:ln>
          <a:effectLst/>
        </p:spPr>
        <p:txBody>
          <a:bodyPr vert="horz" wrap="square" lIns="96639" tIns="48320" rIns="96639" bIns="48320" numCol="1" anchor="t" anchorCtr="0" compatLnSpc="1">
            <a:prstTxWarp prst="textNoShape">
              <a:avLst/>
            </a:prstTxWarp>
          </a:bodyPr>
          <a:lstStyle>
            <a:lvl1pPr algn="r">
              <a:defRPr sz="1200" b="0">
                <a:solidFill>
                  <a:schemeClr val="tx1"/>
                </a:solidFill>
              </a:defRPr>
            </a:lvl1pPr>
          </a:lstStyle>
          <a:p>
            <a:endParaRPr lang="en-GB" dirty="0"/>
          </a:p>
        </p:txBody>
      </p:sp>
      <p:sp>
        <p:nvSpPr>
          <p:cNvPr id="70660" name="Rectangle 4"/>
          <p:cNvSpPr>
            <a:spLocks noGrp="1" noChangeArrowheads="1"/>
          </p:cNvSpPr>
          <p:nvPr>
            <p:ph type="ftr" sz="quarter" idx="2"/>
          </p:nvPr>
        </p:nvSpPr>
        <p:spPr bwMode="auto">
          <a:xfrm>
            <a:off x="0" y="9119474"/>
            <a:ext cx="3169920" cy="480060"/>
          </a:xfrm>
          <a:prstGeom prst="rect">
            <a:avLst/>
          </a:prstGeom>
          <a:noFill/>
          <a:ln w="9525">
            <a:noFill/>
            <a:miter lim="800000"/>
            <a:headEnd/>
            <a:tailEnd/>
          </a:ln>
          <a:effectLst/>
        </p:spPr>
        <p:txBody>
          <a:bodyPr vert="horz" wrap="square" lIns="96639" tIns="48320" rIns="96639" bIns="48320" numCol="1" anchor="b" anchorCtr="0" compatLnSpc="1">
            <a:prstTxWarp prst="textNoShape">
              <a:avLst/>
            </a:prstTxWarp>
          </a:bodyPr>
          <a:lstStyle>
            <a:lvl1pPr algn="l">
              <a:defRPr sz="1200" b="0">
                <a:solidFill>
                  <a:schemeClr val="tx1"/>
                </a:solidFill>
              </a:defRPr>
            </a:lvl1pPr>
          </a:lstStyle>
          <a:p>
            <a:endParaRPr lang="en-GB" dirty="0"/>
          </a:p>
        </p:txBody>
      </p:sp>
      <p:sp>
        <p:nvSpPr>
          <p:cNvPr id="70661" name="Rectangle 5"/>
          <p:cNvSpPr>
            <a:spLocks noGrp="1" noChangeArrowheads="1"/>
          </p:cNvSpPr>
          <p:nvPr>
            <p:ph type="sldNum" sz="quarter" idx="3"/>
          </p:nvPr>
        </p:nvSpPr>
        <p:spPr bwMode="auto">
          <a:xfrm>
            <a:off x="4143587" y="9119474"/>
            <a:ext cx="3169920" cy="480060"/>
          </a:xfrm>
          <a:prstGeom prst="rect">
            <a:avLst/>
          </a:prstGeom>
          <a:noFill/>
          <a:ln w="9525">
            <a:noFill/>
            <a:miter lim="800000"/>
            <a:headEnd/>
            <a:tailEnd/>
          </a:ln>
          <a:effectLst/>
        </p:spPr>
        <p:txBody>
          <a:bodyPr vert="horz" wrap="square" lIns="96639" tIns="48320" rIns="96639" bIns="48320" numCol="1" anchor="b" anchorCtr="0" compatLnSpc="1">
            <a:prstTxWarp prst="textNoShape">
              <a:avLst/>
            </a:prstTxWarp>
          </a:bodyPr>
          <a:lstStyle>
            <a:lvl1pPr algn="r">
              <a:defRPr sz="1200" b="0">
                <a:solidFill>
                  <a:schemeClr val="tx1"/>
                </a:solidFill>
              </a:defRPr>
            </a:lvl1pPr>
          </a:lstStyle>
          <a:p>
            <a:fld id="{EC5F8860-48C9-4C68-817D-61F7F16F952D}" type="slidenum">
              <a:rPr lang="en-GB"/>
              <a:pPr/>
              <a:t>‹#›</a:t>
            </a:fld>
            <a:endParaRPr lang="en-GB" dirty="0"/>
          </a:p>
        </p:txBody>
      </p:sp>
    </p:spTree>
    <p:extLst>
      <p:ext uri="{BB962C8B-B14F-4D97-AF65-F5344CB8AC3E}">
        <p14:creationId xmlns:p14="http://schemas.microsoft.com/office/powerpoint/2010/main" val="42337091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39" tIns="48320" rIns="96639" bIns="48320" numCol="1" anchor="t" anchorCtr="0" compatLnSpc="1">
            <a:prstTxWarp prst="textNoShape">
              <a:avLst/>
            </a:prstTxWarp>
          </a:bodyPr>
          <a:lstStyle>
            <a:lvl1pPr algn="l">
              <a:defRPr sz="1200" b="0">
                <a:solidFill>
                  <a:schemeClr val="tx1"/>
                </a:solidFill>
              </a:defRPr>
            </a:lvl1pPr>
          </a:lstStyle>
          <a:p>
            <a:endParaRPr lang="en-GB" dirty="0"/>
          </a:p>
        </p:txBody>
      </p:sp>
      <p:sp>
        <p:nvSpPr>
          <p:cNvPr id="11267" name="Rectangle 3"/>
          <p:cNvSpPr>
            <a:spLocks noGrp="1" noChangeArrowheads="1"/>
          </p:cNvSpPr>
          <p:nvPr>
            <p:ph type="dt" idx="1"/>
          </p:nvPr>
        </p:nvSpPr>
        <p:spPr bwMode="auto">
          <a:xfrm>
            <a:off x="4143587" y="0"/>
            <a:ext cx="3169920" cy="480060"/>
          </a:xfrm>
          <a:prstGeom prst="rect">
            <a:avLst/>
          </a:prstGeom>
          <a:noFill/>
          <a:ln w="9525">
            <a:noFill/>
            <a:miter lim="800000"/>
            <a:headEnd/>
            <a:tailEnd/>
          </a:ln>
          <a:effectLst/>
        </p:spPr>
        <p:txBody>
          <a:bodyPr vert="horz" wrap="square" lIns="96639" tIns="48320" rIns="96639" bIns="48320" numCol="1" anchor="t" anchorCtr="0" compatLnSpc="1">
            <a:prstTxWarp prst="textNoShape">
              <a:avLst/>
            </a:prstTxWarp>
          </a:bodyPr>
          <a:lstStyle>
            <a:lvl1pPr algn="r">
              <a:defRPr sz="1200" b="0">
                <a:solidFill>
                  <a:schemeClr val="tx1"/>
                </a:solidFill>
              </a:defRPr>
            </a:lvl1pPr>
          </a:lstStyle>
          <a:p>
            <a:endParaRPr lang="en-GB" dirty="0"/>
          </a:p>
        </p:txBody>
      </p:sp>
      <p:sp>
        <p:nvSpPr>
          <p:cNvPr id="11268" name="Rectangle 4"/>
          <p:cNvSpPr>
            <a:spLocks noGrp="1" noRot="1" noChangeAspect="1" noChangeArrowheads="1" noTextEdit="1"/>
          </p:cNvSpPr>
          <p:nvPr>
            <p:ph type="sldImg" idx="2"/>
          </p:nvPr>
        </p:nvSpPr>
        <p:spPr bwMode="auto">
          <a:xfrm>
            <a:off x="2266950" y="719138"/>
            <a:ext cx="2782888" cy="3600450"/>
          </a:xfrm>
          <a:prstGeom prst="rect">
            <a:avLst/>
          </a:prstGeom>
          <a:noFill/>
          <a:ln w="9525">
            <a:solidFill>
              <a:srgbClr val="000000"/>
            </a:solidFill>
            <a:miter lim="800000"/>
            <a:headEnd/>
            <a:tailEnd/>
          </a:ln>
          <a:effectLst/>
        </p:spPr>
      </p:sp>
      <p:sp>
        <p:nvSpPr>
          <p:cNvPr id="11269" name="Rectangle 5"/>
          <p:cNvSpPr>
            <a:spLocks noGrp="1" noChangeArrowheads="1"/>
          </p:cNvSpPr>
          <p:nvPr>
            <p:ph type="body" sz="quarter" idx="3"/>
          </p:nvPr>
        </p:nvSpPr>
        <p:spPr bwMode="auto">
          <a:xfrm>
            <a:off x="731520" y="4560570"/>
            <a:ext cx="5852160" cy="4320540"/>
          </a:xfrm>
          <a:prstGeom prst="rect">
            <a:avLst/>
          </a:prstGeom>
          <a:noFill/>
          <a:ln w="9525">
            <a:noFill/>
            <a:miter lim="800000"/>
            <a:headEnd/>
            <a:tailEnd/>
          </a:ln>
          <a:effectLst/>
        </p:spPr>
        <p:txBody>
          <a:bodyPr vert="horz" wrap="square" lIns="96639" tIns="48320" rIns="96639" bIns="483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1270" name="Rectangle 6"/>
          <p:cNvSpPr>
            <a:spLocks noGrp="1" noChangeArrowheads="1"/>
          </p:cNvSpPr>
          <p:nvPr>
            <p:ph type="ftr" sz="quarter" idx="4"/>
          </p:nvPr>
        </p:nvSpPr>
        <p:spPr bwMode="auto">
          <a:xfrm>
            <a:off x="0" y="9119474"/>
            <a:ext cx="3169920" cy="480060"/>
          </a:xfrm>
          <a:prstGeom prst="rect">
            <a:avLst/>
          </a:prstGeom>
          <a:noFill/>
          <a:ln w="9525">
            <a:noFill/>
            <a:miter lim="800000"/>
            <a:headEnd/>
            <a:tailEnd/>
          </a:ln>
          <a:effectLst/>
        </p:spPr>
        <p:txBody>
          <a:bodyPr vert="horz" wrap="square" lIns="96639" tIns="48320" rIns="96639" bIns="48320" numCol="1" anchor="b" anchorCtr="0" compatLnSpc="1">
            <a:prstTxWarp prst="textNoShape">
              <a:avLst/>
            </a:prstTxWarp>
          </a:bodyPr>
          <a:lstStyle>
            <a:lvl1pPr algn="l">
              <a:defRPr sz="1200" b="0">
                <a:solidFill>
                  <a:schemeClr val="tx1"/>
                </a:solidFill>
              </a:defRPr>
            </a:lvl1pPr>
          </a:lstStyle>
          <a:p>
            <a:endParaRPr lang="en-GB" dirty="0"/>
          </a:p>
        </p:txBody>
      </p:sp>
      <p:sp>
        <p:nvSpPr>
          <p:cNvPr id="11271" name="Rectangle 7"/>
          <p:cNvSpPr>
            <a:spLocks noGrp="1" noChangeArrowheads="1"/>
          </p:cNvSpPr>
          <p:nvPr>
            <p:ph type="sldNum" sz="quarter" idx="5"/>
          </p:nvPr>
        </p:nvSpPr>
        <p:spPr bwMode="auto">
          <a:xfrm>
            <a:off x="4143587" y="9119474"/>
            <a:ext cx="3169920" cy="480060"/>
          </a:xfrm>
          <a:prstGeom prst="rect">
            <a:avLst/>
          </a:prstGeom>
          <a:noFill/>
          <a:ln w="9525">
            <a:noFill/>
            <a:miter lim="800000"/>
            <a:headEnd/>
            <a:tailEnd/>
          </a:ln>
          <a:effectLst/>
        </p:spPr>
        <p:txBody>
          <a:bodyPr vert="horz" wrap="square" lIns="96639" tIns="48320" rIns="96639" bIns="48320" numCol="1" anchor="b" anchorCtr="0" compatLnSpc="1">
            <a:prstTxWarp prst="textNoShape">
              <a:avLst/>
            </a:prstTxWarp>
          </a:bodyPr>
          <a:lstStyle>
            <a:lvl1pPr algn="r">
              <a:defRPr sz="1200" b="0">
                <a:solidFill>
                  <a:schemeClr val="tx1"/>
                </a:solidFill>
              </a:defRPr>
            </a:lvl1pPr>
          </a:lstStyle>
          <a:p>
            <a:fld id="{412EE8EA-C253-437D-87DE-9C078F6FCEED}" type="slidenum">
              <a:rPr lang="en-GB"/>
              <a:pPr/>
              <a:t>‹#›</a:t>
            </a:fld>
            <a:endParaRPr lang="en-GB" dirty="0"/>
          </a:p>
        </p:txBody>
      </p:sp>
    </p:spTree>
    <p:extLst>
      <p:ext uri="{BB962C8B-B14F-4D97-AF65-F5344CB8AC3E}">
        <p14:creationId xmlns:p14="http://schemas.microsoft.com/office/powerpoint/2010/main" val="3894706027"/>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300" kern="1200">
        <a:solidFill>
          <a:schemeClr val="tx1"/>
        </a:solidFill>
        <a:latin typeface="Trebuchet MS" pitchFamily="34" charset="0"/>
        <a:ea typeface="+mn-ea"/>
        <a:cs typeface="+mn-cs"/>
      </a:defRPr>
    </a:lvl1pPr>
    <a:lvl2pPr marL="509412" algn="l" rtl="0" fontAlgn="base">
      <a:spcBef>
        <a:spcPct val="30000"/>
      </a:spcBef>
      <a:spcAft>
        <a:spcPct val="0"/>
      </a:spcAft>
      <a:defRPr sz="1300" kern="1200">
        <a:solidFill>
          <a:schemeClr val="tx1"/>
        </a:solidFill>
        <a:latin typeface="Trebuchet MS" pitchFamily="34" charset="0"/>
        <a:ea typeface="+mn-ea"/>
        <a:cs typeface="+mn-cs"/>
      </a:defRPr>
    </a:lvl2pPr>
    <a:lvl3pPr marL="1018824" algn="l" rtl="0" fontAlgn="base">
      <a:spcBef>
        <a:spcPct val="30000"/>
      </a:spcBef>
      <a:spcAft>
        <a:spcPct val="0"/>
      </a:spcAft>
      <a:defRPr sz="1300" kern="1200">
        <a:solidFill>
          <a:schemeClr val="tx1"/>
        </a:solidFill>
        <a:latin typeface="Trebuchet MS" pitchFamily="34" charset="0"/>
        <a:ea typeface="+mn-ea"/>
        <a:cs typeface="+mn-cs"/>
      </a:defRPr>
    </a:lvl3pPr>
    <a:lvl4pPr marL="1528237" algn="l" rtl="0" fontAlgn="base">
      <a:spcBef>
        <a:spcPct val="30000"/>
      </a:spcBef>
      <a:spcAft>
        <a:spcPct val="0"/>
      </a:spcAft>
      <a:defRPr sz="1300" kern="1200">
        <a:solidFill>
          <a:schemeClr val="tx1"/>
        </a:solidFill>
        <a:latin typeface="Trebuchet MS" pitchFamily="34" charset="0"/>
        <a:ea typeface="+mn-ea"/>
        <a:cs typeface="+mn-cs"/>
      </a:defRPr>
    </a:lvl4pPr>
    <a:lvl5pPr marL="2037649" algn="l" rtl="0" fontAlgn="base">
      <a:spcBef>
        <a:spcPct val="30000"/>
      </a:spcBef>
      <a:spcAft>
        <a:spcPct val="0"/>
      </a:spcAft>
      <a:defRPr sz="1300" kern="1200">
        <a:solidFill>
          <a:schemeClr val="tx1"/>
        </a:solidFill>
        <a:latin typeface="Trebuchet MS" pitchFamily="34" charset="0"/>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210765" y="1967696"/>
            <a:ext cx="5133010" cy="7137668"/>
          </a:xfrm>
        </p:spPr>
        <p:txBody>
          <a:bodyPr numCol="1"/>
          <a:lstStyle>
            <a:lvl1pPr marL="0" marR="0" indent="0" algn="l" defTabSz="914400" rtl="0" eaLnBrk="1" fontAlgn="base" latinLnBrk="0" hangingPunct="1">
              <a:lnSpc>
                <a:spcPct val="100000"/>
              </a:lnSpc>
              <a:spcBef>
                <a:spcPts val="0"/>
              </a:spcBef>
              <a:spcAft>
                <a:spcPts val="600"/>
              </a:spcAft>
              <a:buClrTx/>
              <a:buSzTx/>
              <a:buFontTx/>
              <a:buNone/>
              <a:tabLst/>
              <a:defRPr lang="en-GB" sz="1000" baseline="0" dirty="0" smtClean="0">
                <a:solidFill>
                  <a:schemeClr val="tx2"/>
                </a:solidFill>
                <a:latin typeface="+mn-lt"/>
                <a:ea typeface="+mn-ea"/>
                <a:cs typeface="+mn-cs"/>
              </a:defRPr>
            </a:lvl1pPr>
            <a:lvl2pPr>
              <a:lnSpc>
                <a:spcPct val="100000"/>
              </a:lnSpc>
              <a:spcBef>
                <a:spcPts val="0"/>
              </a:spcBef>
              <a:spcAft>
                <a:spcPts val="600"/>
              </a:spcAft>
              <a:defRPr>
                <a:solidFill>
                  <a:schemeClr val="tx2"/>
                </a:solidFill>
              </a:defRPr>
            </a:lvl2pPr>
            <a:lvl3pPr>
              <a:defRPr lang="en-GB" sz="1000" baseline="0" dirty="0" smtClean="0">
                <a:solidFill>
                  <a:schemeClr val="tx2"/>
                </a:solidFill>
                <a:latin typeface="+mn-lt"/>
                <a:ea typeface="+mn-ea"/>
                <a:cs typeface="+mn-cs"/>
              </a:defRPr>
            </a:lvl3pPr>
            <a:lvl4pPr>
              <a:lnSpc>
                <a:spcPct val="100000"/>
              </a:lnSpc>
              <a:spcBef>
                <a:spcPts val="0"/>
              </a:spcBef>
              <a:spcAft>
                <a:spcPts val="600"/>
              </a:spcAft>
              <a:defRPr>
                <a:solidFill>
                  <a:schemeClr val="tx2"/>
                </a:solidFill>
              </a:defRPr>
            </a:lvl4pPr>
            <a:lvl5pPr>
              <a:lnSpc>
                <a:spcPct val="100000"/>
              </a:lnSpc>
              <a:spcBef>
                <a:spcPts val="0"/>
              </a:spcBef>
              <a:spcAft>
                <a:spcPts val="600"/>
              </a:spcAft>
              <a:defRPr>
                <a:solidFill>
                  <a:schemeClr val="tx2"/>
                </a:solidFill>
              </a:defRPr>
            </a:lvl5pPr>
          </a:lstStyle>
          <a:p>
            <a:pPr lvl="0"/>
            <a:r>
              <a:rPr lang="en-GB" dirty="0"/>
              <a:t>Click to edit Master text styles</a:t>
            </a:r>
          </a:p>
          <a:p>
            <a:pPr lvl="1"/>
            <a:r>
              <a:rPr lang="en-GB" dirty="0"/>
              <a:t>Second level</a:t>
            </a:r>
          </a:p>
          <a:p>
            <a:pPr lvl="4"/>
            <a:r>
              <a:rPr lang="en-GB" dirty="0"/>
              <a:t>Third level</a:t>
            </a:r>
          </a:p>
          <a:p>
            <a:pPr lvl="3"/>
            <a:r>
              <a:rPr lang="en-GB" dirty="0"/>
              <a:t>Fourth level</a:t>
            </a:r>
          </a:p>
        </p:txBody>
      </p:sp>
      <p:sp>
        <p:nvSpPr>
          <p:cNvPr id="10" name="Picture Placeholder 9"/>
          <p:cNvSpPr>
            <a:spLocks noGrp="1"/>
          </p:cNvSpPr>
          <p:nvPr>
            <p:ph type="pic" sz="quarter" idx="10"/>
          </p:nvPr>
        </p:nvSpPr>
        <p:spPr>
          <a:xfrm>
            <a:off x="463407" y="1254963"/>
            <a:ext cx="1150937" cy="1524000"/>
          </a:xfrm>
        </p:spPr>
        <p:txBody>
          <a:bodyPr/>
          <a:lstStyle>
            <a:lvl1pPr>
              <a:defRPr>
                <a:solidFill>
                  <a:schemeClr val="tx2"/>
                </a:solidFill>
              </a:defRPr>
            </a:lvl1pPr>
          </a:lstStyle>
          <a:p>
            <a:endParaRPr lang="en-US" dirty="0"/>
          </a:p>
        </p:txBody>
      </p:sp>
      <p:sp>
        <p:nvSpPr>
          <p:cNvPr id="11" name="Content Placeholder 2"/>
          <p:cNvSpPr>
            <a:spLocks noGrp="1"/>
          </p:cNvSpPr>
          <p:nvPr>
            <p:ph idx="15"/>
          </p:nvPr>
        </p:nvSpPr>
        <p:spPr>
          <a:xfrm>
            <a:off x="463407" y="2991446"/>
            <a:ext cx="1481328" cy="1737360"/>
          </a:xfrm>
        </p:spPr>
        <p:txBody>
          <a:bodyPr numCol="1"/>
          <a:lstStyle>
            <a:lvl1pPr>
              <a:spcAft>
                <a:spcPts val="600"/>
              </a:spcAft>
              <a:defRPr lang="en-GB" sz="1000" baseline="0" dirty="0" smtClean="0">
                <a:solidFill>
                  <a:schemeClr val="tx2"/>
                </a:solidFill>
                <a:latin typeface="+mn-lt"/>
                <a:ea typeface="+mn-ea"/>
                <a:cs typeface="+mn-cs"/>
              </a:defRPr>
            </a:lvl1pPr>
            <a:lvl2pPr>
              <a:buNone/>
              <a:defRPr b="1">
                <a:solidFill>
                  <a:srgbClr val="ED1A3B"/>
                </a:solidFill>
              </a:defRPr>
            </a:lvl2pPr>
            <a:lvl3pPr marL="204788" marR="0" indent="-204788" algn="l" defTabSz="914400" rtl="0" eaLnBrk="1" fontAlgn="base" latinLnBrk="0" hangingPunct="1">
              <a:lnSpc>
                <a:spcPct val="100000"/>
              </a:lnSpc>
              <a:spcBef>
                <a:spcPts val="400"/>
              </a:spcBef>
              <a:spcAft>
                <a:spcPct val="0"/>
              </a:spcAft>
              <a:buClrTx/>
              <a:buSzTx/>
              <a:buFont typeface="Univers HSBCPB Con 520" pitchFamily="34" charset="0"/>
              <a:buNone/>
              <a:tabLst/>
              <a:defRPr lang="en-GB" sz="1000" baseline="0" dirty="0" smtClean="0">
                <a:solidFill>
                  <a:schemeClr val="tx2"/>
                </a:solidFill>
                <a:latin typeface="+mn-lt"/>
                <a:ea typeface="+mn-ea"/>
                <a:cs typeface="+mn-cs"/>
              </a:defRPr>
            </a:lvl3pPr>
            <a:lvl4pPr>
              <a:buNone/>
              <a:defRPr/>
            </a:lvl4pPr>
            <a:lvl5pPr>
              <a:buNone/>
              <a:defRPr/>
            </a:lvl5pPr>
          </a:lstStyle>
          <a:p>
            <a:pPr lvl="0"/>
            <a:r>
              <a:rPr lang="en-GB" dirty="0"/>
              <a:t>Click to edit Master text styles</a:t>
            </a:r>
          </a:p>
        </p:txBody>
      </p:sp>
      <p:sp>
        <p:nvSpPr>
          <p:cNvPr id="1026" name="Text Box 2"/>
          <p:cNvSpPr txBox="1">
            <a:spLocks noChangeArrowheads="1"/>
          </p:cNvSpPr>
          <p:nvPr userDrawn="1"/>
        </p:nvSpPr>
        <p:spPr bwMode="auto">
          <a:xfrm>
            <a:off x="2254307" y="9436328"/>
            <a:ext cx="5108601" cy="43338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550" b="0" i="0" u="none" strike="noStrike" cap="none" normalizeH="0" baseline="0" dirty="0">
                <a:ln>
                  <a:noFill/>
                </a:ln>
                <a:solidFill>
                  <a:schemeClr val="tx2"/>
                </a:solidFill>
                <a:effectLst/>
                <a:latin typeface="+mj-lt"/>
                <a:cs typeface="Arial" pitchFamily="34" charset="0"/>
              </a:rPr>
              <a:t>BDO USA, LLP, a Delaware limited liability partnership, is the U.S. member of BDO International Limited, a UK company limited by guarantee, and forms part of the international BDO network of independent member firms. BDO is the brand name for the BDO network and for each of the BDO Member Firms.</a:t>
            </a:r>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3407" y="590691"/>
            <a:ext cx="972000" cy="374437"/>
          </a:xfrm>
          <a:prstGeom prst="rect">
            <a:avLst/>
          </a:prstGeom>
        </p:spPr>
      </p:pic>
      <p:sp>
        <p:nvSpPr>
          <p:cNvPr id="16" name="Line 6"/>
          <p:cNvSpPr>
            <a:spLocks noChangeShapeType="1"/>
          </p:cNvSpPr>
          <p:nvPr userDrawn="1"/>
        </p:nvSpPr>
        <p:spPr bwMode="auto">
          <a:xfrm>
            <a:off x="2120299" y="1250066"/>
            <a:ext cx="0" cy="7827882"/>
          </a:xfrm>
          <a:prstGeom prst="line">
            <a:avLst/>
          </a:prstGeom>
          <a:noFill/>
          <a:ln w="12700">
            <a:solidFill>
              <a:srgbClr val="E10000"/>
            </a:solidFill>
            <a:round/>
            <a:headEnd/>
            <a:tailEnd/>
          </a:ln>
        </p:spPr>
        <p:txBody>
          <a:bodyPr wrap="none"/>
          <a:lstStyle/>
          <a:p>
            <a:endParaRPr lang="en-US" dirty="0"/>
          </a:p>
        </p:txBody>
      </p:sp>
      <p:sp>
        <p:nvSpPr>
          <p:cNvPr id="19" name="Content Placeholder 11"/>
          <p:cNvSpPr>
            <a:spLocks noGrp="1"/>
          </p:cNvSpPr>
          <p:nvPr userDrawn="1">
            <p:ph idx="16"/>
          </p:nvPr>
        </p:nvSpPr>
        <p:spPr>
          <a:xfrm>
            <a:off x="2208113" y="1254989"/>
            <a:ext cx="3465950" cy="709612"/>
          </a:xfrm>
        </p:spPr>
        <p:txBody>
          <a:bodyPr numCol="1"/>
          <a:lstStyle>
            <a:lvl1pPr marL="0" marR="0" indent="0" algn="l" defTabSz="914400" rtl="0" eaLnBrk="1" fontAlgn="base" latinLnBrk="0" hangingPunct="1">
              <a:lnSpc>
                <a:spcPct val="100000"/>
              </a:lnSpc>
              <a:spcBef>
                <a:spcPts val="0"/>
              </a:spcBef>
              <a:spcAft>
                <a:spcPts val="600"/>
              </a:spcAft>
              <a:buClrTx/>
              <a:buSzTx/>
              <a:buFontTx/>
              <a:buNone/>
              <a:tabLst/>
              <a:defRPr lang="en-US" sz="1300" b="1" cap="all" baseline="0" dirty="0" smtClean="0">
                <a:solidFill>
                  <a:schemeClr val="accent1"/>
                </a:solidFill>
                <a:latin typeface="+mn-lt"/>
                <a:ea typeface="+mn-ea"/>
                <a:cs typeface="+mn-cs"/>
              </a:defRPr>
            </a:lvl1pPr>
            <a:lvl2pPr>
              <a:lnSpc>
                <a:spcPct val="100000"/>
              </a:lnSpc>
              <a:spcBef>
                <a:spcPts val="0"/>
              </a:spcBef>
              <a:spcAft>
                <a:spcPts val="600"/>
              </a:spcAft>
              <a:buNone/>
              <a:defRPr>
                <a:solidFill>
                  <a:schemeClr val="tx2"/>
                </a:solidFill>
              </a:defRPr>
            </a:lvl2pPr>
            <a:lvl3pPr marL="204788" marR="0" indent="-204788" algn="l" defTabSz="914400" rtl="0" eaLnBrk="1" fontAlgn="base" latinLnBrk="0" hangingPunct="1">
              <a:lnSpc>
                <a:spcPct val="100000"/>
              </a:lnSpc>
              <a:spcBef>
                <a:spcPts val="0"/>
              </a:spcBef>
              <a:spcAft>
                <a:spcPts val="600"/>
              </a:spcAft>
              <a:buClrTx/>
              <a:buSzTx/>
              <a:buFont typeface="Univers HSBCPB Con 520" pitchFamily="34" charset="0"/>
              <a:buNone/>
              <a:tabLst/>
              <a:defRPr lang="en-US" sz="1000" baseline="0" dirty="0">
                <a:solidFill>
                  <a:schemeClr val="tx2"/>
                </a:solidFill>
                <a:latin typeface="+mn-lt"/>
                <a:ea typeface="+mn-ea"/>
                <a:cs typeface="+mn-cs"/>
              </a:defRPr>
            </a:lvl3pPr>
          </a:lstStyle>
          <a:p>
            <a:pPr marL="0" marR="0" lvl="0" indent="0" algn="l" defTabSz="914400" rtl="0" eaLnBrk="1" fontAlgn="base" latinLnBrk="0" hangingPunct="1">
              <a:lnSpc>
                <a:spcPct val="100000"/>
              </a:lnSpc>
              <a:spcBef>
                <a:spcPts val="400"/>
              </a:spcBef>
              <a:spcAft>
                <a:spcPct val="0"/>
              </a:spcAft>
              <a:buClrTx/>
              <a:buSzTx/>
              <a:buFontTx/>
              <a:buNone/>
              <a:tabLst/>
              <a:defRPr/>
            </a:pPr>
            <a:r>
              <a:rPr lang="en-US" dirty="0"/>
              <a:t>Click to edit Master text styles</a:t>
            </a:r>
          </a:p>
          <a:p>
            <a:pPr lvl="1"/>
            <a:r>
              <a:rPr lang="en-US" dirty="0"/>
              <a:t>Second level</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1963" y="1208088"/>
            <a:ext cx="6415059" cy="891399"/>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dirty="0"/>
              <a:t>CLICK TO EDIT MASTER TITLE STYLE</a:t>
            </a:r>
          </a:p>
        </p:txBody>
      </p:sp>
      <p:sp>
        <p:nvSpPr>
          <p:cNvPr id="1027" name="Rectangle 3"/>
          <p:cNvSpPr>
            <a:spLocks noGrp="1" noChangeArrowheads="1"/>
          </p:cNvSpPr>
          <p:nvPr>
            <p:ph type="body" idx="1"/>
          </p:nvPr>
        </p:nvSpPr>
        <p:spPr bwMode="auto">
          <a:xfrm>
            <a:off x="458788" y="2732088"/>
            <a:ext cx="6858000" cy="6870700"/>
          </a:xfrm>
          <a:prstGeom prst="rect">
            <a:avLst/>
          </a:prstGeom>
          <a:noFill/>
          <a:ln w="9525">
            <a:noFill/>
            <a:miter lim="800000"/>
            <a:headEnd/>
            <a:tailEnd/>
          </a:ln>
          <a:effectLst/>
        </p:spPr>
        <p:txBody>
          <a:bodyPr vert="horz" wrap="square" lIns="0" tIns="0" rIns="0" bIns="0" numCol="2" spcCol="457200" anchor="t" anchorCtr="0" compatLnSpc="1">
            <a:prstTxWarp prst="textNoShape">
              <a:avLst/>
            </a:prstTxWarp>
          </a:bodyPr>
          <a:lstStyle/>
          <a:p>
            <a:pPr lvl="0"/>
            <a:r>
              <a:rPr lang="en-GB" dirty="0"/>
              <a:t>Click to edit Master text styles</a:t>
            </a:r>
          </a:p>
          <a:p>
            <a:pPr lvl="1"/>
            <a:r>
              <a:rPr lang="en-GB" dirty="0"/>
              <a:t>Second level</a:t>
            </a:r>
          </a:p>
          <a:p>
            <a:pPr lvl="4"/>
            <a:r>
              <a:rPr lang="en-GB" dirty="0"/>
              <a:t>Third level</a:t>
            </a:r>
          </a:p>
          <a:p>
            <a:pPr lvl="3"/>
            <a:r>
              <a:rPr lang="en-GB" dirty="0"/>
              <a:t>Fourth level</a:t>
            </a:r>
          </a:p>
        </p:txBody>
      </p:sp>
    </p:spTree>
  </p:cSld>
  <p:clrMap bg1="lt1" tx1="dk1" bg2="lt2" tx2="dk2" accent1="accent1" accent2="accent2" accent3="accent3" accent4="accent4" accent5="accent5" accent6="accent6" hlink="hlink" folHlink="folHlink"/>
  <p:sldLayoutIdLst>
    <p:sldLayoutId id="2147483689" r:id="rId1"/>
  </p:sldLayoutIdLst>
  <p:hf hdr="0" ftr="0" dt="0"/>
  <p:txStyles>
    <p:titleStyle>
      <a:lvl1pPr algn="l" rtl="0" fontAlgn="base">
        <a:lnSpc>
          <a:spcPct val="105000"/>
        </a:lnSpc>
        <a:spcBef>
          <a:spcPct val="0"/>
        </a:spcBef>
        <a:spcAft>
          <a:spcPct val="0"/>
        </a:spcAft>
        <a:defRPr sz="2800" b="0" cap="none" baseline="0">
          <a:solidFill>
            <a:schemeClr val="accent1"/>
          </a:solidFill>
          <a:latin typeface="+mj-lt"/>
          <a:ea typeface="+mj-ea"/>
          <a:cs typeface="+mj-cs"/>
        </a:defRPr>
      </a:lvl1pPr>
      <a:lvl2pPr algn="l" rtl="0" fontAlgn="base">
        <a:lnSpc>
          <a:spcPct val="105000"/>
        </a:lnSpc>
        <a:spcBef>
          <a:spcPct val="0"/>
        </a:spcBef>
        <a:spcAft>
          <a:spcPct val="0"/>
        </a:spcAft>
        <a:defRPr sz="3100" b="1">
          <a:solidFill>
            <a:srgbClr val="ED1A3B"/>
          </a:solidFill>
          <a:latin typeface="Trebuchet MS" pitchFamily="34" charset="0"/>
        </a:defRPr>
      </a:lvl2pPr>
      <a:lvl3pPr algn="l" rtl="0" fontAlgn="base">
        <a:lnSpc>
          <a:spcPct val="105000"/>
        </a:lnSpc>
        <a:spcBef>
          <a:spcPct val="0"/>
        </a:spcBef>
        <a:spcAft>
          <a:spcPct val="0"/>
        </a:spcAft>
        <a:defRPr sz="3100" b="1">
          <a:solidFill>
            <a:srgbClr val="ED1A3B"/>
          </a:solidFill>
          <a:latin typeface="Trebuchet MS" pitchFamily="34" charset="0"/>
        </a:defRPr>
      </a:lvl3pPr>
      <a:lvl4pPr algn="l" rtl="0" fontAlgn="base">
        <a:lnSpc>
          <a:spcPct val="105000"/>
        </a:lnSpc>
        <a:spcBef>
          <a:spcPct val="0"/>
        </a:spcBef>
        <a:spcAft>
          <a:spcPct val="0"/>
        </a:spcAft>
        <a:defRPr sz="3100" b="1">
          <a:solidFill>
            <a:srgbClr val="ED1A3B"/>
          </a:solidFill>
          <a:latin typeface="Trebuchet MS" pitchFamily="34" charset="0"/>
        </a:defRPr>
      </a:lvl4pPr>
      <a:lvl5pPr algn="l" rtl="0" fontAlgn="base">
        <a:lnSpc>
          <a:spcPct val="105000"/>
        </a:lnSpc>
        <a:spcBef>
          <a:spcPct val="0"/>
        </a:spcBef>
        <a:spcAft>
          <a:spcPct val="0"/>
        </a:spcAft>
        <a:defRPr sz="3100" b="1">
          <a:solidFill>
            <a:srgbClr val="ED1A3B"/>
          </a:solidFill>
          <a:latin typeface="Trebuchet MS" pitchFamily="34" charset="0"/>
        </a:defRPr>
      </a:lvl5pPr>
      <a:lvl6pPr marL="509412" algn="l" rtl="0" fontAlgn="base">
        <a:lnSpc>
          <a:spcPct val="105000"/>
        </a:lnSpc>
        <a:spcBef>
          <a:spcPct val="0"/>
        </a:spcBef>
        <a:spcAft>
          <a:spcPct val="0"/>
        </a:spcAft>
        <a:defRPr sz="3100" b="1">
          <a:solidFill>
            <a:srgbClr val="ED1A3B"/>
          </a:solidFill>
          <a:latin typeface="Trebuchet MS" pitchFamily="34" charset="0"/>
        </a:defRPr>
      </a:lvl6pPr>
      <a:lvl7pPr marL="1018824" algn="l" rtl="0" fontAlgn="base">
        <a:lnSpc>
          <a:spcPct val="105000"/>
        </a:lnSpc>
        <a:spcBef>
          <a:spcPct val="0"/>
        </a:spcBef>
        <a:spcAft>
          <a:spcPct val="0"/>
        </a:spcAft>
        <a:defRPr sz="3100" b="1">
          <a:solidFill>
            <a:srgbClr val="ED1A3B"/>
          </a:solidFill>
          <a:latin typeface="Trebuchet MS" pitchFamily="34" charset="0"/>
        </a:defRPr>
      </a:lvl7pPr>
      <a:lvl8pPr marL="1528237" algn="l" rtl="0" fontAlgn="base">
        <a:lnSpc>
          <a:spcPct val="105000"/>
        </a:lnSpc>
        <a:spcBef>
          <a:spcPct val="0"/>
        </a:spcBef>
        <a:spcAft>
          <a:spcPct val="0"/>
        </a:spcAft>
        <a:defRPr sz="3100" b="1">
          <a:solidFill>
            <a:srgbClr val="ED1A3B"/>
          </a:solidFill>
          <a:latin typeface="Trebuchet MS" pitchFamily="34" charset="0"/>
        </a:defRPr>
      </a:lvl8pPr>
      <a:lvl9pPr marL="2037649" algn="l" rtl="0" fontAlgn="base">
        <a:lnSpc>
          <a:spcPct val="105000"/>
        </a:lnSpc>
        <a:spcBef>
          <a:spcPct val="0"/>
        </a:spcBef>
        <a:spcAft>
          <a:spcPct val="0"/>
        </a:spcAft>
        <a:defRPr sz="3100" b="1">
          <a:solidFill>
            <a:srgbClr val="ED1A3B"/>
          </a:solidFill>
          <a:latin typeface="Trebuchet MS" pitchFamily="34" charset="0"/>
        </a:defRPr>
      </a:lvl9pPr>
    </p:titleStyle>
    <p:bodyStyle>
      <a:lvl1pPr algn="l" rtl="0" fontAlgn="base">
        <a:spcBef>
          <a:spcPts val="400"/>
        </a:spcBef>
        <a:spcAft>
          <a:spcPct val="0"/>
        </a:spcAft>
        <a:defRPr sz="1000" baseline="0">
          <a:solidFill>
            <a:schemeClr val="tx1"/>
          </a:solidFill>
          <a:latin typeface="+mn-lt"/>
          <a:ea typeface="+mn-ea"/>
          <a:cs typeface="+mn-cs"/>
        </a:defRPr>
      </a:lvl1pPr>
      <a:lvl2pPr marL="204788" indent="-204788" algn="l" rtl="0" fontAlgn="base">
        <a:spcBef>
          <a:spcPts val="400"/>
        </a:spcBef>
        <a:spcAft>
          <a:spcPct val="0"/>
        </a:spcAft>
        <a:buFont typeface="Arial"/>
        <a:buChar char="•"/>
        <a:defRPr sz="1000" baseline="0">
          <a:solidFill>
            <a:schemeClr val="tx1"/>
          </a:solidFill>
          <a:latin typeface="+mn-lt"/>
        </a:defRPr>
      </a:lvl2pPr>
      <a:lvl3pPr marL="204788" indent="-204788" algn="l" rtl="0" fontAlgn="base">
        <a:spcBef>
          <a:spcPts val="400"/>
        </a:spcBef>
        <a:spcAft>
          <a:spcPct val="0"/>
        </a:spcAft>
        <a:buFont typeface="Univers HSBCPB Con 520" pitchFamily="34" charset="0"/>
        <a:buChar char="-"/>
        <a:defRPr sz="1000" baseline="0">
          <a:solidFill>
            <a:schemeClr val="tx2"/>
          </a:solidFill>
          <a:latin typeface="+mn-lt"/>
        </a:defRPr>
      </a:lvl3pPr>
      <a:lvl4pPr marL="520700" indent="-177800" algn="l" rtl="0" fontAlgn="base">
        <a:spcBef>
          <a:spcPts val="400"/>
        </a:spcBef>
        <a:spcAft>
          <a:spcPct val="0"/>
        </a:spcAft>
        <a:buFont typeface="Lucida Grande"/>
        <a:buChar char="–"/>
        <a:defRPr sz="1000" baseline="0">
          <a:solidFill>
            <a:schemeClr val="tx1"/>
          </a:solidFill>
          <a:latin typeface="+mn-lt"/>
        </a:defRPr>
      </a:lvl4pPr>
      <a:lvl5pPr marL="344488" indent="-166688" algn="l" rtl="0" fontAlgn="base">
        <a:spcBef>
          <a:spcPts val="400"/>
        </a:spcBef>
        <a:spcAft>
          <a:spcPct val="0"/>
        </a:spcAft>
        <a:buFont typeface="Lucida Grande"/>
        <a:buChar char="–"/>
        <a:defRPr sz="1000" baseline="0">
          <a:solidFill>
            <a:schemeClr val="tx1"/>
          </a:solidFill>
          <a:latin typeface="+mn-lt"/>
        </a:defRPr>
      </a:lvl5pPr>
      <a:lvl6pPr marL="1959822" indent="-366141" algn="l" rtl="0" fontAlgn="base">
        <a:spcBef>
          <a:spcPct val="20000"/>
        </a:spcBef>
        <a:spcAft>
          <a:spcPct val="0"/>
        </a:spcAft>
        <a:buFont typeface="Univers HSBCPB Con 520" pitchFamily="34" charset="0"/>
        <a:buNone/>
        <a:defRPr sz="1600">
          <a:solidFill>
            <a:srgbClr val="786860"/>
          </a:solidFill>
          <a:latin typeface="+mn-lt"/>
        </a:defRPr>
      </a:lvl6pPr>
      <a:lvl7pPr marL="2469234" indent="-366141" algn="l" rtl="0" fontAlgn="base">
        <a:spcBef>
          <a:spcPct val="20000"/>
        </a:spcBef>
        <a:spcAft>
          <a:spcPct val="0"/>
        </a:spcAft>
        <a:buFont typeface="Univers HSBCPB Con 520" pitchFamily="34" charset="0"/>
        <a:buChar char="-"/>
        <a:defRPr sz="1600">
          <a:solidFill>
            <a:srgbClr val="786860"/>
          </a:solidFill>
          <a:latin typeface="+mn-lt"/>
        </a:defRPr>
      </a:lvl7pPr>
      <a:lvl8pPr marL="2978647" indent="-366141" algn="l" rtl="0" fontAlgn="base">
        <a:spcBef>
          <a:spcPct val="20000"/>
        </a:spcBef>
        <a:spcAft>
          <a:spcPct val="0"/>
        </a:spcAft>
        <a:buFont typeface="Univers HSBCPB Con 520" pitchFamily="34" charset="0"/>
        <a:buChar char="-"/>
        <a:defRPr sz="1600">
          <a:solidFill>
            <a:srgbClr val="786860"/>
          </a:solidFill>
          <a:latin typeface="+mn-lt"/>
        </a:defRPr>
      </a:lvl8pPr>
      <a:lvl9pPr marL="3488059" indent="-366141" algn="l" rtl="0" fontAlgn="base">
        <a:spcBef>
          <a:spcPct val="20000"/>
        </a:spcBef>
        <a:spcAft>
          <a:spcPct val="0"/>
        </a:spcAft>
        <a:buFont typeface="Univers HSBCPB Con 520" pitchFamily="34" charset="0"/>
        <a:buChar char="-"/>
        <a:defRPr sz="1600">
          <a:solidFill>
            <a:srgbClr val="786860"/>
          </a:solidFill>
          <a:latin typeface="+mn-lt"/>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linkedin.com/in/marla-miller-3a818319/" TargetMode="External"/><Relationship Id="rId2" Type="http://schemas.openxmlformats.org/officeDocument/2006/relationships/hyperlink" Target="http://www.bdo.com/" TargetMode="Externa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lvl="1">
              <a:spcBef>
                <a:spcPts val="0"/>
              </a:spcBef>
              <a:spcAft>
                <a:spcPts val="600"/>
              </a:spcAft>
              <a:buNone/>
            </a:pPr>
            <a:r>
              <a:rPr lang="en-US" sz="1200" b="1" dirty="0">
                <a:solidFill>
                  <a:schemeClr val="accent2"/>
                </a:solidFill>
              </a:rPr>
              <a:t>EXPERIENCE</a:t>
            </a:r>
          </a:p>
          <a:p>
            <a:pPr lvl="0"/>
            <a:r>
              <a:rPr lang="en-US" dirty="0">
                <a:solidFill>
                  <a:srgbClr val="333333"/>
                </a:solidFill>
                <a:latin typeface="Trebuchet MS" pitchFamily="34" charset="0"/>
              </a:rPr>
              <a:t>Marla has more than 25 years of experience in both the public and private sectors, practicing in the areas of federal, state, and local tax. As a member of the National Tax Office, Marla focuses on accounting method changes and is one of the firm leaders for Opportunity Zones.  She has been a frequent presenter at AICPA, TEI, and state accounting societies. Marla has also authored numerous articles, including those for </a:t>
            </a:r>
            <a:r>
              <a:rPr lang="en-US" i="1" dirty="0">
                <a:solidFill>
                  <a:srgbClr val="333333"/>
                </a:solidFill>
                <a:latin typeface="Trebuchet MS" pitchFamily="34" charset="0"/>
              </a:rPr>
              <a:t>CCH</a:t>
            </a:r>
            <a:r>
              <a:rPr lang="en-US" dirty="0">
                <a:solidFill>
                  <a:srgbClr val="333333"/>
                </a:solidFill>
                <a:latin typeface="Trebuchet MS" pitchFamily="34" charset="0"/>
              </a:rPr>
              <a:t>, </a:t>
            </a:r>
            <a:r>
              <a:rPr lang="en-US" i="1" dirty="0">
                <a:solidFill>
                  <a:srgbClr val="333333"/>
                </a:solidFill>
                <a:latin typeface="Trebuchet MS" pitchFamily="34" charset="0"/>
              </a:rPr>
              <a:t>The Street</a:t>
            </a:r>
            <a:r>
              <a:rPr lang="en-US" dirty="0">
                <a:solidFill>
                  <a:srgbClr val="333333"/>
                </a:solidFill>
                <a:latin typeface="Trebuchet MS" pitchFamily="34" charset="0"/>
              </a:rPr>
              <a:t>, and </a:t>
            </a:r>
            <a:r>
              <a:rPr lang="en-US" i="1" dirty="0">
                <a:solidFill>
                  <a:srgbClr val="333333"/>
                </a:solidFill>
                <a:latin typeface="Trebuchet MS" pitchFamily="34" charset="0"/>
              </a:rPr>
              <a:t>The Tax Advisor</a:t>
            </a:r>
            <a:r>
              <a:rPr lang="en-US" sz="1200" i="1" dirty="0">
                <a:solidFill>
                  <a:srgbClr val="333333"/>
                </a:solidFill>
                <a:latin typeface="Trebuchet MS" pitchFamily="34" charset="0"/>
              </a:rPr>
              <a:t>.  </a:t>
            </a:r>
            <a:r>
              <a:rPr lang="en-US" dirty="0">
                <a:solidFill>
                  <a:srgbClr val="333333"/>
                </a:solidFill>
                <a:latin typeface="Trebuchet MS" pitchFamily="34" charset="0"/>
              </a:rPr>
              <a:t>She has also been quoted in </a:t>
            </a:r>
            <a:r>
              <a:rPr lang="en-US" i="1" dirty="0">
                <a:solidFill>
                  <a:srgbClr val="333333"/>
                </a:solidFill>
                <a:latin typeface="Trebuchet MS" pitchFamily="34" charset="0"/>
              </a:rPr>
              <a:t>Barron’s, New York Times</a:t>
            </a:r>
            <a:r>
              <a:rPr lang="en-US" dirty="0">
                <a:solidFill>
                  <a:srgbClr val="333333"/>
                </a:solidFill>
                <a:latin typeface="Trebuchet MS" pitchFamily="34" charset="0"/>
              </a:rPr>
              <a:t>, and many other publications</a:t>
            </a:r>
            <a:r>
              <a:rPr lang="en-US" i="1" dirty="0">
                <a:solidFill>
                  <a:srgbClr val="333333"/>
                </a:solidFill>
                <a:latin typeface="Trebuchet MS" pitchFamily="34" charset="0"/>
              </a:rPr>
              <a:t>.  </a:t>
            </a:r>
            <a:endParaRPr lang="en-US" dirty="0">
              <a:solidFill>
                <a:srgbClr val="404040"/>
              </a:solidFill>
            </a:endParaRPr>
          </a:p>
          <a:p>
            <a:pPr hangingPunct="0">
              <a:spcBef>
                <a:spcPts val="0"/>
              </a:spcBef>
              <a:spcAft>
                <a:spcPts val="600"/>
              </a:spcAft>
            </a:pPr>
            <a:r>
              <a:rPr lang="en-US" sz="1200" b="1" dirty="0">
                <a:solidFill>
                  <a:schemeClr val="accent2"/>
                </a:solidFill>
              </a:rPr>
              <a:t>INDUSTRY FOCUS</a:t>
            </a:r>
          </a:p>
          <a:p>
            <a:pPr hangingPunct="0"/>
            <a:r>
              <a:rPr lang="en-US" dirty="0">
                <a:solidFill>
                  <a:srgbClr val="333333"/>
                </a:solidFill>
                <a:latin typeface="Trebuchet MS" pitchFamily="34" charset="0"/>
              </a:rPr>
              <a:t>Marla works with both multinational and domestic companies in various industries, including manufacturing and distribution, construction, real estate, financial services, retail, and restaurants. </a:t>
            </a:r>
            <a:endParaRPr lang="en-US" dirty="0"/>
          </a:p>
          <a:p>
            <a:pPr marL="0" lvl="1">
              <a:spcBef>
                <a:spcPts val="0"/>
              </a:spcBef>
              <a:spcAft>
                <a:spcPts val="600"/>
              </a:spcAft>
              <a:buNone/>
            </a:pPr>
            <a:r>
              <a:rPr lang="en-US" sz="1200" b="1" dirty="0">
                <a:solidFill>
                  <a:schemeClr val="accent2"/>
                </a:solidFill>
              </a:rPr>
              <a:t>PROFESSIONAL AFFILIATIONS</a:t>
            </a:r>
          </a:p>
          <a:p>
            <a:pPr lvl="0" eaLnBrk="0" hangingPunct="0">
              <a:spcAft>
                <a:spcPts val="0"/>
              </a:spcAft>
            </a:pPr>
            <a:r>
              <a:rPr lang="en-US" dirty="0">
                <a:solidFill>
                  <a:srgbClr val="404040"/>
                </a:solidFill>
              </a:rPr>
              <a:t>American Institute of Certified Public Accountants</a:t>
            </a:r>
          </a:p>
          <a:p>
            <a:pPr lvl="0" eaLnBrk="0" hangingPunct="0"/>
            <a:r>
              <a:rPr lang="en-US" dirty="0">
                <a:solidFill>
                  <a:srgbClr val="404040"/>
                </a:solidFill>
              </a:rPr>
              <a:t>Pennsylvania Bar Association</a:t>
            </a:r>
          </a:p>
          <a:p>
            <a:pPr marL="0" lvl="1">
              <a:spcBef>
                <a:spcPts val="0"/>
              </a:spcBef>
              <a:spcAft>
                <a:spcPts val="600"/>
              </a:spcAft>
              <a:buNone/>
            </a:pPr>
            <a:r>
              <a:rPr lang="en-US" sz="1200" b="1" dirty="0">
                <a:solidFill>
                  <a:schemeClr val="accent2"/>
                </a:solidFill>
              </a:rPr>
              <a:t>EDUCATION</a:t>
            </a:r>
          </a:p>
          <a:p>
            <a:pPr marL="0" lvl="1" indent="-176213">
              <a:spcAft>
                <a:spcPts val="0"/>
              </a:spcAft>
              <a:buClr>
                <a:srgbClr val="ED1A3B"/>
              </a:buClr>
              <a:buSzPct val="80000"/>
              <a:buNone/>
            </a:pPr>
            <a:r>
              <a:rPr lang="en-US" dirty="0">
                <a:solidFill>
                  <a:srgbClr val="404040"/>
                </a:solidFill>
              </a:rPr>
              <a:t>LL.M. The Dickinson School of Law </a:t>
            </a:r>
          </a:p>
          <a:p>
            <a:pPr marL="0" lvl="1" indent="-176213">
              <a:spcAft>
                <a:spcPts val="0"/>
              </a:spcAft>
              <a:buClr>
                <a:srgbClr val="ED1A3B"/>
              </a:buClr>
              <a:buSzPct val="80000"/>
              <a:buNone/>
            </a:pPr>
            <a:r>
              <a:rPr lang="en-US" dirty="0">
                <a:solidFill>
                  <a:srgbClr val="404040"/>
                </a:solidFill>
              </a:rPr>
              <a:t>J.D., The Dickinson School of Law</a:t>
            </a:r>
          </a:p>
          <a:p>
            <a:pPr marL="0" lvl="1" indent="-176213">
              <a:spcAft>
                <a:spcPts val="0"/>
              </a:spcAft>
              <a:buClr>
                <a:srgbClr val="ED1A3B"/>
              </a:buClr>
              <a:buSzPct val="80000"/>
              <a:buNone/>
            </a:pPr>
            <a:r>
              <a:rPr lang="en-US" dirty="0">
                <a:solidFill>
                  <a:srgbClr val="404040"/>
                </a:solidFill>
              </a:rPr>
              <a:t>M.B.A., Shippensburg University</a:t>
            </a:r>
          </a:p>
          <a:p>
            <a:pPr marL="0" lvl="1" indent="-176213">
              <a:spcAft>
                <a:spcPts val="0"/>
              </a:spcAft>
              <a:buClr>
                <a:srgbClr val="ED1A3B"/>
              </a:buClr>
              <a:buSzPct val="80000"/>
              <a:buNone/>
            </a:pPr>
            <a:r>
              <a:rPr lang="en-US" dirty="0">
                <a:solidFill>
                  <a:srgbClr val="404040"/>
                </a:solidFill>
              </a:rPr>
              <a:t>B.S.B.A., Accounting, Shippensburg University</a:t>
            </a:r>
          </a:p>
        </p:txBody>
      </p:sp>
      <p:sp>
        <p:nvSpPr>
          <p:cNvPr id="4" name="Content Placeholder 3"/>
          <p:cNvSpPr>
            <a:spLocks noGrp="1"/>
          </p:cNvSpPr>
          <p:nvPr>
            <p:ph idx="15"/>
          </p:nvPr>
        </p:nvSpPr>
        <p:spPr>
          <a:xfrm>
            <a:off x="463407" y="2991446"/>
            <a:ext cx="1481328" cy="1575111"/>
          </a:xfrm>
        </p:spPr>
        <p:txBody>
          <a:bodyPr/>
          <a:lstStyle/>
          <a:p>
            <a:pPr lvl="0" defTabSz="1042988">
              <a:spcBef>
                <a:spcPts val="0"/>
              </a:spcBef>
              <a:spcAft>
                <a:spcPct val="0"/>
              </a:spcAft>
              <a:tabLst>
                <a:tab pos="182563" algn="l"/>
              </a:tabLst>
              <a:defRPr/>
            </a:pPr>
            <a:r>
              <a:rPr lang="it-IT" sz="900" kern="1200" dirty="0"/>
              <a:t>mmiller@bdo.com</a:t>
            </a:r>
          </a:p>
          <a:p>
            <a:pPr defTabSz="509588">
              <a:spcBef>
                <a:spcPts val="0"/>
              </a:spcBef>
              <a:spcAft>
                <a:spcPct val="0"/>
              </a:spcAft>
              <a:tabLst>
                <a:tab pos="182563" algn="l"/>
              </a:tabLst>
              <a:defRPr/>
            </a:pPr>
            <a:r>
              <a:rPr lang="en-US" sz="900" kern="1200" dirty="0"/>
              <a:t>Direct: 	+215-636-5520</a:t>
            </a:r>
          </a:p>
          <a:p>
            <a:pPr defTabSz="509588">
              <a:spcBef>
                <a:spcPts val="0"/>
              </a:spcBef>
              <a:spcAft>
                <a:spcPct val="0"/>
              </a:spcAft>
              <a:tabLst>
                <a:tab pos="182563" algn="l"/>
              </a:tabLst>
              <a:defRPr/>
            </a:pPr>
            <a:r>
              <a:rPr lang="en-US" sz="900" kern="1200" dirty="0"/>
              <a:t>Mobile: 	+717-645-1992</a:t>
            </a:r>
          </a:p>
          <a:p>
            <a:pPr>
              <a:spcBef>
                <a:spcPts val="0"/>
              </a:spcBef>
              <a:spcAft>
                <a:spcPts val="0"/>
              </a:spcAft>
            </a:pPr>
            <a:endParaRPr lang="en-US" sz="900" dirty="0"/>
          </a:p>
          <a:p>
            <a:pPr lvl="0" defTabSz="1042988">
              <a:spcBef>
                <a:spcPts val="0"/>
              </a:spcBef>
              <a:spcAft>
                <a:spcPct val="0"/>
              </a:spcAft>
              <a:tabLst>
                <a:tab pos="182563" algn="l"/>
              </a:tabLst>
              <a:defRPr/>
            </a:pPr>
            <a:r>
              <a:rPr lang="en-US" sz="900" kern="1200" dirty="0"/>
              <a:t>1801 Market Street</a:t>
            </a:r>
          </a:p>
          <a:p>
            <a:pPr lvl="0" defTabSz="1042988">
              <a:spcBef>
                <a:spcPts val="0"/>
              </a:spcBef>
              <a:spcAft>
                <a:spcPct val="0"/>
              </a:spcAft>
              <a:tabLst>
                <a:tab pos="182563" algn="l"/>
              </a:tabLst>
              <a:defRPr/>
            </a:pPr>
            <a:r>
              <a:rPr lang="en-US" sz="900" kern="1200" dirty="0"/>
              <a:t>Suite 1700</a:t>
            </a:r>
          </a:p>
          <a:p>
            <a:pPr lvl="0" defTabSz="1042988">
              <a:spcBef>
                <a:spcPts val="0"/>
              </a:spcBef>
              <a:spcAft>
                <a:spcPct val="0"/>
              </a:spcAft>
              <a:tabLst>
                <a:tab pos="182563" algn="l"/>
              </a:tabLst>
              <a:defRPr/>
            </a:pPr>
            <a:r>
              <a:rPr lang="en-US" sz="900" kern="1200" dirty="0"/>
              <a:t>Philadelphia, PA 19103</a:t>
            </a:r>
          </a:p>
          <a:p>
            <a:pPr>
              <a:spcBef>
                <a:spcPts val="0"/>
              </a:spcBef>
              <a:spcAft>
                <a:spcPts val="0"/>
              </a:spcAft>
            </a:pPr>
            <a:endParaRPr lang="en-US" sz="900" dirty="0"/>
          </a:p>
          <a:p>
            <a:pPr defTabSz="509588">
              <a:spcBef>
                <a:spcPts val="0"/>
              </a:spcBef>
              <a:spcAft>
                <a:spcPts val="0"/>
              </a:spcAft>
            </a:pPr>
            <a:r>
              <a:rPr lang="en-US" sz="900" dirty="0"/>
              <a:t>Tel: 	</a:t>
            </a:r>
            <a:r>
              <a:rPr lang="en-US" sz="900" kern="1200" dirty="0"/>
              <a:t> +215-564-1900</a:t>
            </a:r>
            <a:endParaRPr lang="en-US" sz="900" dirty="0"/>
          </a:p>
          <a:p>
            <a:pPr defTabSz="509588">
              <a:spcBef>
                <a:spcPts val="0"/>
              </a:spcBef>
              <a:spcAft>
                <a:spcPts val="0"/>
              </a:spcAft>
            </a:pPr>
            <a:r>
              <a:rPr lang="en-US" sz="900" dirty="0"/>
              <a:t>Fax: 	</a:t>
            </a:r>
            <a:r>
              <a:rPr lang="en-US" sz="900" kern="1200" dirty="0"/>
              <a:t> +215-564-3940</a:t>
            </a:r>
          </a:p>
          <a:p>
            <a:pPr defTabSz="509588">
              <a:spcBef>
                <a:spcPts val="0"/>
              </a:spcBef>
              <a:spcAft>
                <a:spcPts val="0"/>
              </a:spcAft>
            </a:pPr>
            <a:r>
              <a:rPr lang="en-US" sz="900" b="1" dirty="0">
                <a:hlinkClick r:id="rId2"/>
              </a:rPr>
              <a:t>www.bdo.com</a:t>
            </a:r>
            <a:endParaRPr lang="en-US" sz="900" dirty="0"/>
          </a:p>
          <a:p>
            <a:pPr>
              <a:spcBef>
                <a:spcPts val="0"/>
              </a:spcBef>
              <a:spcAft>
                <a:spcPts val="0"/>
              </a:spcAft>
            </a:pPr>
            <a:endParaRPr lang="en-US" sz="900" b="1" dirty="0"/>
          </a:p>
          <a:p>
            <a:pPr>
              <a:spcBef>
                <a:spcPts val="0"/>
              </a:spcBef>
              <a:spcAft>
                <a:spcPts val="0"/>
              </a:spcAft>
            </a:pPr>
            <a:endParaRPr lang="en-US" sz="900" b="1" dirty="0"/>
          </a:p>
          <a:p>
            <a:pPr>
              <a:spcBef>
                <a:spcPts val="0"/>
              </a:spcBef>
              <a:spcAft>
                <a:spcPts val="0"/>
              </a:spcAft>
            </a:pPr>
            <a:r>
              <a:rPr lang="en-US" sz="900" dirty="0"/>
              <a:t>        </a:t>
            </a:r>
            <a:r>
              <a:rPr lang="en-US" sz="900" dirty="0">
                <a:hlinkClick r:id="rId3"/>
              </a:rPr>
              <a:t>Marla Miller</a:t>
            </a:r>
            <a:endParaRPr lang="en-US" sz="900" dirty="0"/>
          </a:p>
          <a:p>
            <a:pPr>
              <a:spcBef>
                <a:spcPts val="0"/>
              </a:spcBef>
              <a:spcAft>
                <a:spcPts val="0"/>
              </a:spcAft>
            </a:pPr>
            <a:endParaRPr lang="en-US" sz="900" b="1" dirty="0"/>
          </a:p>
        </p:txBody>
      </p:sp>
      <p:sp>
        <p:nvSpPr>
          <p:cNvPr id="5" name="Content Placeholder 4"/>
          <p:cNvSpPr>
            <a:spLocks noGrp="1"/>
          </p:cNvSpPr>
          <p:nvPr>
            <p:ph idx="16"/>
          </p:nvPr>
        </p:nvSpPr>
        <p:spPr/>
        <p:txBody>
          <a:bodyPr/>
          <a:lstStyle/>
          <a:p>
            <a:pPr defTabSz="1042988">
              <a:tabLst>
                <a:tab pos="182563" algn="l"/>
              </a:tabLst>
              <a:defRPr/>
            </a:pPr>
            <a:r>
              <a:rPr lang="en-US" sz="1400" kern="1200" dirty="0">
                <a:latin typeface="Trebuchet MS" pitchFamily="34" charset="0"/>
              </a:rPr>
              <a:t>MARLA MILLER, CPA, LL.M, J.D., MBA</a:t>
            </a:r>
          </a:p>
          <a:p>
            <a:pPr marL="0" lvl="1">
              <a:spcAft>
                <a:spcPts val="0"/>
              </a:spcAft>
            </a:pPr>
            <a:r>
              <a:rPr lang="en-US" sz="1200" kern="1200" dirty="0">
                <a:latin typeface="Trebuchet MS" pitchFamily="34" charset="0"/>
              </a:rPr>
              <a:t>Managing Tax Director</a:t>
            </a:r>
          </a:p>
        </p:txBody>
      </p:sp>
      <p:pic>
        <p:nvPicPr>
          <p:cNvPr id="3" name="Picture 2"/>
          <p:cNvPicPr>
            <a:picLocks noChangeAspect="1"/>
          </p:cNvPicPr>
          <p:nvPr/>
        </p:nvPicPr>
        <p:blipFill rotWithShape="1">
          <a:blip r:embed="rId4" cstate="print">
            <a:extLst>
              <a:ext uri="{28A0092B-C50C-407E-A947-70E740481C1C}">
                <a14:useLocalDpi xmlns:a14="http://schemas.microsoft.com/office/drawing/2010/main" val="0"/>
              </a:ext>
            </a:extLst>
          </a:blip>
          <a:srcRect l="71517" r="4179"/>
          <a:stretch/>
        </p:blipFill>
        <p:spPr>
          <a:xfrm>
            <a:off x="463407" y="4728486"/>
            <a:ext cx="229175" cy="228600"/>
          </a:xfrm>
          <a:prstGeom prst="rect">
            <a:avLst/>
          </a:prstGeom>
        </p:spPr>
      </p:pic>
      <p:pic>
        <p:nvPicPr>
          <p:cNvPr id="8" name="Picture Placeholder 7"/>
          <p:cNvPicPr>
            <a:picLocks noGrp="1" noChangeAspect="1"/>
          </p:cNvPicPr>
          <p:nvPr>
            <p:ph type="pic" sz="quarter" idx="10"/>
          </p:nvPr>
        </p:nvPicPr>
        <p:blipFill>
          <a:blip r:embed="rId5" cstate="print">
            <a:extLst>
              <a:ext uri="{28A0092B-C50C-407E-A947-70E740481C1C}">
                <a14:useLocalDpi xmlns:a14="http://schemas.microsoft.com/office/drawing/2010/main" val="0"/>
              </a:ext>
            </a:extLst>
          </a:blip>
          <a:srcRect l="24799" r="24799"/>
          <a:stretch>
            <a:fillRect/>
          </a:stretch>
        </p:blipFill>
        <p:spPr/>
      </p:pic>
    </p:spTree>
    <p:extLst>
      <p:ext uri="{BB962C8B-B14F-4D97-AF65-F5344CB8AC3E}">
        <p14:creationId xmlns:p14="http://schemas.microsoft.com/office/powerpoint/2010/main" val="1505209036"/>
      </p:ext>
    </p:extLst>
  </p:cSld>
  <p:clrMapOvr>
    <a:masterClrMapping/>
  </p:clrMapOvr>
</p:sld>
</file>

<file path=ppt/theme/theme1.xml><?xml version="1.0" encoding="utf-8"?>
<a:theme xmlns:a="http://schemas.openxmlformats.org/drawingml/2006/main" name="BDO_PowerPoint_2007_std_310709">
  <a:themeElements>
    <a:clrScheme name="BDO Colors - 2017">
      <a:dk1>
        <a:srgbClr val="404040"/>
      </a:dk1>
      <a:lt1>
        <a:srgbClr val="FFFFFF"/>
      </a:lt1>
      <a:dk2>
        <a:srgbClr val="404040"/>
      </a:dk2>
      <a:lt2>
        <a:srgbClr val="F2F2F2"/>
      </a:lt2>
      <a:accent1>
        <a:srgbClr val="ED1A3B"/>
      </a:accent1>
      <a:accent2>
        <a:srgbClr val="02A5E2"/>
      </a:accent2>
      <a:accent3>
        <a:srgbClr val="DF8639"/>
      </a:accent3>
      <a:accent4>
        <a:srgbClr val="218F8B"/>
      </a:accent4>
      <a:accent5>
        <a:srgbClr val="98002E"/>
      </a:accent5>
      <a:accent6>
        <a:srgbClr val="657C91"/>
      </a:accent6>
      <a:hlink>
        <a:srgbClr val="02A5E2"/>
      </a:hlink>
      <a:folHlink>
        <a:srgbClr val="02A5E2"/>
      </a:folHlink>
    </a:clrScheme>
    <a:fontScheme name="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9D8D85"/>
          </a:solidFill>
          <a:prstDash val="solid"/>
          <a:round/>
          <a:headEnd type="none" w="med" len="med"/>
          <a:tailEnd type="triangle" w="lg" len="med"/>
        </a:ln>
        <a:effectLst/>
      </a:spPr>
      <a:bodyPr vert="horz" wrap="square" lIns="0" tIns="0" rIns="0" bIns="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400" b="1" i="0" u="none" strike="noStrike" cap="none" normalizeH="0" baseline="0" smtClean="0">
            <a:ln>
              <a:noFill/>
            </a:ln>
            <a:solidFill>
              <a:schemeClr val="bg1"/>
            </a:solidFill>
            <a:effectLst/>
            <a:latin typeface="Trebuchet MS" pitchFamily="34"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9D8D85"/>
          </a:solidFill>
          <a:prstDash val="solid"/>
          <a:round/>
          <a:headEnd type="none" w="med" len="med"/>
          <a:tailEnd type="triangle" w="lg" len="med"/>
        </a:ln>
        <a:effectLst/>
      </a:spPr>
      <a:bodyPr vert="horz" wrap="square" lIns="0" tIns="0" rIns="0" bIns="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400" b="1" i="0" u="none" strike="noStrike" cap="none" normalizeH="0" baseline="0" smtClean="0">
            <a:ln>
              <a:noFill/>
            </a:ln>
            <a:solidFill>
              <a:schemeClr val="bg1"/>
            </a:solidFill>
            <a:effectLst/>
            <a:latin typeface="Trebuchet MS" pitchFamily="34" charset="0"/>
          </a:defRPr>
        </a:defPPr>
      </a:lstStyle>
    </a:lnDef>
  </a:objectDefaults>
  <a:extraClrSchemeLst>
    <a:extraClrScheme>
      <a:clrScheme name="Default Design 1">
        <a:dk1>
          <a:srgbClr val="000000"/>
        </a:dk1>
        <a:lt1>
          <a:srgbClr val="FFFFFF"/>
        </a:lt1>
        <a:dk2>
          <a:srgbClr val="786860"/>
        </a:dk2>
        <a:lt2>
          <a:srgbClr val="D1108C"/>
        </a:lt2>
        <a:accent1>
          <a:srgbClr val="ED1A3B"/>
        </a:accent1>
        <a:accent2>
          <a:srgbClr val="2EAFA4"/>
        </a:accent2>
        <a:accent3>
          <a:srgbClr val="FFFFFF"/>
        </a:accent3>
        <a:accent4>
          <a:srgbClr val="000000"/>
        </a:accent4>
        <a:accent5>
          <a:srgbClr val="F4ABAF"/>
        </a:accent5>
        <a:accent6>
          <a:srgbClr val="299E94"/>
        </a:accent6>
        <a:hlink>
          <a:srgbClr val="98002E"/>
        </a:hlink>
        <a:folHlink>
          <a:srgbClr val="62CAE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itle_x0020__x0028_Linked_x0029_ xmlns="c03592f6-a8dc-4a60-b4f5-268db91e95e5">
      <Url>https://bdoworld.bdo.com/sites/mbd/templates/GEN_Firm_Bio-Template.pptx</Url>
      <Description>Professional Bio</Description>
    </Title_x0020__x0028_Linked_x0029_>
    <Template_x0020_type xmlns="c03592f6-a8dc-4a60-b4f5-268db91e95e5">
      <Value>Bio</Value>
    </Template_x0020_type>
    <Preview1 xmlns="c03592f6-a8dc-4a60-b4f5-268db91e95e5">
      <Url>https://bdoworld.bdo.com/sites/mbd/portal-images/Thumbnails/GEN_Firm.Bio_Template_preview.jpg</Url>
      <Description>https://bdoworld.bdo.com/sites/mbd/portal-images/Thumbnails/GEN_Firm.Bio_Template_preview.jpg</Description>
    </Preview1>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088358B6188484A870990D1B2B4F680" ma:contentTypeVersion="7" ma:contentTypeDescription="Create a new document." ma:contentTypeScope="" ma:versionID="7dc730503737a8d6753ba8364ff3e176">
  <xsd:schema xmlns:xsd="http://www.w3.org/2001/XMLSchema" xmlns:xs="http://www.w3.org/2001/XMLSchema" xmlns:p="http://schemas.microsoft.com/office/2006/metadata/properties" xmlns:ns2="c03592f6-a8dc-4a60-b4f5-268db91e95e5" targetNamespace="http://schemas.microsoft.com/office/2006/metadata/properties" ma:root="true" ma:fieldsID="7f6830d4356fd0d36201593985f03fc6" ns2:_="">
    <xsd:import namespace="c03592f6-a8dc-4a60-b4f5-268db91e95e5"/>
    <xsd:element name="properties">
      <xsd:complexType>
        <xsd:sequence>
          <xsd:element name="documentManagement">
            <xsd:complexType>
              <xsd:all>
                <xsd:element ref="ns2:Preview1" minOccurs="0"/>
                <xsd:element ref="ns2:Title_x0020__x0028_Linked_x0029_" minOccurs="0"/>
                <xsd:element ref="ns2:Template_x0020_typ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03592f6-a8dc-4a60-b4f5-268db91e95e5" elementFormDefault="qualified">
    <xsd:import namespace="http://schemas.microsoft.com/office/2006/documentManagement/types"/>
    <xsd:import namespace="http://schemas.microsoft.com/office/infopath/2007/PartnerControls"/>
    <xsd:element name="Preview1" ma:index="2" nillable="true" ma:displayName="Preview" ma:format="Image" ma:internalName="Preview1">
      <xsd:complexType>
        <xsd:complexContent>
          <xsd:extension base="dms:URL">
            <xsd:sequence>
              <xsd:element name="Url" type="dms:ValidUrl" minOccurs="0" nillable="true"/>
              <xsd:element name="Description" type="xsd:string" nillable="true"/>
            </xsd:sequence>
          </xsd:extension>
        </xsd:complexContent>
      </xsd:complexType>
    </xsd:element>
    <xsd:element name="Title_x0020__x0028_Linked_x0029_" ma:index="3" nillable="true" ma:displayName="Title (Linked)" ma:format="Hyperlink" ma:internalName="Title_x0020__x0028_Linked_x0029_">
      <xsd:complexType>
        <xsd:complexContent>
          <xsd:extension base="dms:URL">
            <xsd:sequence>
              <xsd:element name="Url" type="dms:ValidUrl" minOccurs="0" nillable="true"/>
              <xsd:element name="Description" type="xsd:string" nillable="true"/>
            </xsd:sequence>
          </xsd:extension>
        </xsd:complexContent>
      </xsd:complexType>
    </xsd:element>
    <xsd:element name="Template_x0020_type" ma:index="4" nillable="true" ma:displayName="Template type" ma:internalName="Template_x0020_type">
      <xsd:complexType>
        <xsd:complexContent>
          <xsd:extension base="dms:MultiChoice">
            <xsd:sequence>
              <xsd:element name="Value" maxOccurs="unbounded" minOccurs="0" nillable="true">
                <xsd:simpleType>
                  <xsd:restriction base="dms:Choice">
                    <xsd:enumeration value="Agenda"/>
                    <xsd:enumeration value="Bifold"/>
                    <xsd:enumeration value="Bio"/>
                    <xsd:enumeration value="Case study"/>
                    <xsd:enumeration value="Email"/>
                    <xsd:enumeration value="Module"/>
                    <xsd:enumeration value="Name badge"/>
                    <xsd:enumeration value="Oral presentation"/>
                    <xsd:enumeration value="Placemat"/>
                    <xsd:enumeration value="Profile"/>
                    <xsd:enumeration value="Proposal"/>
                    <xsd:enumeration value="RFP"/>
                    <xsd:enumeration value="SOQ"/>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C5F22B2-9188-436E-A55D-8E84B535B4F2}">
  <ds:schemaRefs>
    <ds:schemaRef ds:uri="http://schemas.microsoft.com/office/2006/documentManagement/types"/>
    <ds:schemaRef ds:uri="c03592f6-a8dc-4a60-b4f5-268db91e95e5"/>
    <ds:schemaRef ds:uri="http://www.w3.org/XML/1998/namespace"/>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1E470923-8676-4D6A-851E-0D679384F25B}">
  <ds:schemaRefs>
    <ds:schemaRef ds:uri="http://schemas.microsoft.com/sharepoint/v3/contenttype/forms"/>
  </ds:schemaRefs>
</ds:datastoreItem>
</file>

<file path=customXml/itemProps3.xml><?xml version="1.0" encoding="utf-8"?>
<ds:datastoreItem xmlns:ds="http://schemas.openxmlformats.org/officeDocument/2006/customXml" ds:itemID="{BF551BF2-7DBC-4472-A470-03A3D42B5A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03592f6-a8dc-4a60-b4f5-268db91e95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BDO_PowerPoint_2007_std_310709.potx</Template>
  <TotalTime>0</TotalTime>
  <Words>215</Words>
  <Application>Microsoft Office PowerPoint</Application>
  <PresentationFormat>Custom</PresentationFormat>
  <Paragraphs>28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Lucida Grande</vt:lpstr>
      <vt:lpstr>Trebuchet MS</vt:lpstr>
      <vt:lpstr>Univers HSBCPB Con 520</vt:lpstr>
      <vt:lpstr>BDO_PowerPoint_2007_std_310709</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2016-07-07T21:19:41Z</dcterms:created>
  <dcterms:modified xsi:type="dcterms:W3CDTF">2019-09-27T03:54:31Z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0x010100D088358B6188484A870990D1B2B4F680</vt:lpwstr>
  </property>
  <property fmtid="{D5CDD505-2E9C-101B-9397-08002B2CF9AE}" pid="3" name="collateral-type">
    <vt:lpwstr>;#Bio;#</vt:lpwstr>
  </property>
</Properties>
</file>