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6"/>
  </p:notesMasterIdLst>
  <p:handoutMasterIdLst>
    <p:handoutMasterId r:id="rId7"/>
  </p:handoutMasterIdLst>
  <p:sldIdLst>
    <p:sldId id="393" r:id="rId5"/>
  </p:sldIdLst>
  <p:sldSz cx="7772400" cy="10058400"/>
  <p:notesSz cx="7315200" cy="9601200"/>
  <p:defaultTextStyle>
    <a:defPPr>
      <a:defRPr lang="en-GB"/>
    </a:defPPr>
    <a:lvl1pPr algn="ctr" rtl="0" fontAlgn="base">
      <a:spcBef>
        <a:spcPct val="0"/>
      </a:spcBef>
      <a:spcAft>
        <a:spcPct val="0"/>
      </a:spcAft>
      <a:defRPr sz="1600" b="1" kern="1200">
        <a:solidFill>
          <a:schemeClr val="bg1"/>
        </a:solidFill>
        <a:latin typeface="Trebuchet MS" pitchFamily="34" charset="0"/>
        <a:ea typeface="+mn-ea"/>
        <a:cs typeface="+mn-cs"/>
      </a:defRPr>
    </a:lvl1pPr>
    <a:lvl2pPr marL="509412" algn="ctr" rtl="0" fontAlgn="base">
      <a:spcBef>
        <a:spcPct val="0"/>
      </a:spcBef>
      <a:spcAft>
        <a:spcPct val="0"/>
      </a:spcAft>
      <a:defRPr sz="1600" b="1" kern="1200">
        <a:solidFill>
          <a:schemeClr val="bg1"/>
        </a:solidFill>
        <a:latin typeface="Trebuchet MS" pitchFamily="34" charset="0"/>
        <a:ea typeface="+mn-ea"/>
        <a:cs typeface="+mn-cs"/>
      </a:defRPr>
    </a:lvl2pPr>
    <a:lvl3pPr marL="1018824" algn="ctr" rtl="0" fontAlgn="base">
      <a:spcBef>
        <a:spcPct val="0"/>
      </a:spcBef>
      <a:spcAft>
        <a:spcPct val="0"/>
      </a:spcAft>
      <a:defRPr sz="1600" b="1" kern="1200">
        <a:solidFill>
          <a:schemeClr val="bg1"/>
        </a:solidFill>
        <a:latin typeface="Trebuchet MS" pitchFamily="34" charset="0"/>
        <a:ea typeface="+mn-ea"/>
        <a:cs typeface="+mn-cs"/>
      </a:defRPr>
    </a:lvl3pPr>
    <a:lvl4pPr marL="1528237" algn="ctr" rtl="0" fontAlgn="base">
      <a:spcBef>
        <a:spcPct val="0"/>
      </a:spcBef>
      <a:spcAft>
        <a:spcPct val="0"/>
      </a:spcAft>
      <a:defRPr sz="1600" b="1" kern="1200">
        <a:solidFill>
          <a:schemeClr val="bg1"/>
        </a:solidFill>
        <a:latin typeface="Trebuchet MS" pitchFamily="34" charset="0"/>
        <a:ea typeface="+mn-ea"/>
        <a:cs typeface="+mn-cs"/>
      </a:defRPr>
    </a:lvl4pPr>
    <a:lvl5pPr marL="2037649" algn="ctr" rtl="0" fontAlgn="base">
      <a:spcBef>
        <a:spcPct val="0"/>
      </a:spcBef>
      <a:spcAft>
        <a:spcPct val="0"/>
      </a:spcAft>
      <a:defRPr sz="1600" b="1" kern="1200">
        <a:solidFill>
          <a:schemeClr val="bg1"/>
        </a:solidFill>
        <a:latin typeface="Trebuchet MS" pitchFamily="34" charset="0"/>
        <a:ea typeface="+mn-ea"/>
        <a:cs typeface="+mn-cs"/>
      </a:defRPr>
    </a:lvl5pPr>
    <a:lvl6pPr marL="2547061" algn="l" defTabSz="1018824" rtl="0" eaLnBrk="1" latinLnBrk="0" hangingPunct="1">
      <a:defRPr sz="1600" b="1" kern="1200">
        <a:solidFill>
          <a:schemeClr val="bg1"/>
        </a:solidFill>
        <a:latin typeface="Trebuchet MS" pitchFamily="34" charset="0"/>
        <a:ea typeface="+mn-ea"/>
        <a:cs typeface="+mn-cs"/>
      </a:defRPr>
    </a:lvl6pPr>
    <a:lvl7pPr marL="3056473" algn="l" defTabSz="1018824" rtl="0" eaLnBrk="1" latinLnBrk="0" hangingPunct="1">
      <a:defRPr sz="1600" b="1" kern="1200">
        <a:solidFill>
          <a:schemeClr val="bg1"/>
        </a:solidFill>
        <a:latin typeface="Trebuchet MS" pitchFamily="34" charset="0"/>
        <a:ea typeface="+mn-ea"/>
        <a:cs typeface="+mn-cs"/>
      </a:defRPr>
    </a:lvl7pPr>
    <a:lvl8pPr marL="3565886" algn="l" defTabSz="1018824" rtl="0" eaLnBrk="1" latinLnBrk="0" hangingPunct="1">
      <a:defRPr sz="1600" b="1" kern="1200">
        <a:solidFill>
          <a:schemeClr val="bg1"/>
        </a:solidFill>
        <a:latin typeface="Trebuchet MS" pitchFamily="34" charset="0"/>
        <a:ea typeface="+mn-ea"/>
        <a:cs typeface="+mn-cs"/>
      </a:defRPr>
    </a:lvl8pPr>
    <a:lvl9pPr marL="4075298" algn="l" defTabSz="1018824" rtl="0" eaLnBrk="1" latinLnBrk="0" hangingPunct="1">
      <a:defRPr sz="1600" b="1" kern="1200">
        <a:solidFill>
          <a:schemeClr val="bg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6049">
          <p15:clr>
            <a:srgbClr val="A4A3A4"/>
          </p15:clr>
        </p15:guide>
        <p15:guide id="2" orient="horz" pos="761">
          <p15:clr>
            <a:srgbClr val="A4A3A4"/>
          </p15:clr>
        </p15:guide>
        <p15:guide id="3" orient="horz" pos="289">
          <p15:clr>
            <a:srgbClr val="A4A3A4"/>
          </p15:clr>
        </p15:guide>
        <p15:guide id="4" orient="horz" pos="5089">
          <p15:clr>
            <a:srgbClr val="A4A3A4"/>
          </p15:clr>
        </p15:guide>
        <p15:guide id="5" orient="horz" pos="2197">
          <p15:clr>
            <a:srgbClr val="A4A3A4"/>
          </p15:clr>
        </p15:guide>
        <p15:guide id="6" orient="horz" pos="2669">
          <p15:clr>
            <a:srgbClr val="A4A3A4"/>
          </p15:clr>
        </p15:guide>
        <p15:guide id="7" orient="horz" pos="1728" userDrawn="1">
          <p15:clr>
            <a:srgbClr val="A4A3A4"/>
          </p15:clr>
        </p15:guide>
        <p15:guide id="8" orient="horz" pos="1241">
          <p15:clr>
            <a:srgbClr val="A4A3A4"/>
          </p15:clr>
        </p15:guide>
        <p15:guide id="9" pos="2595">
          <p15:clr>
            <a:srgbClr val="A4A3A4"/>
          </p15:clr>
        </p15:guide>
        <p15:guide id="10" pos="4609">
          <p15:clr>
            <a:srgbClr val="A4A3A4"/>
          </p15:clr>
        </p15:guide>
        <p15:guide id="11" pos="2307">
          <p15:clr>
            <a:srgbClr val="A4A3A4"/>
          </p15:clr>
        </p15:guide>
        <p15:guide id="12" pos="291">
          <p15:clr>
            <a:srgbClr val="A4A3A4"/>
          </p15:clr>
        </p15:guide>
        <p15:guide id="13" pos="444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040"/>
    <a:srgbClr val="2EAFA4"/>
    <a:srgbClr val="ED1A3B"/>
    <a:srgbClr val="E5E1DE"/>
    <a:srgbClr val="62CAE3"/>
    <a:srgbClr val="786860"/>
    <a:srgbClr val="98002E"/>
    <a:srgbClr val="F3E8E2"/>
    <a:srgbClr val="D1108C"/>
    <a:srgbClr val="EE9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2" autoAdjust="0"/>
    <p:restoredTop sz="96412" autoAdjust="0"/>
  </p:normalViewPr>
  <p:slideViewPr>
    <p:cSldViewPr snapToGrid="0" showGuides="1">
      <p:cViewPr>
        <p:scale>
          <a:sx n="125" d="100"/>
          <a:sy n="125" d="100"/>
        </p:scale>
        <p:origin x="648" y="90"/>
      </p:cViewPr>
      <p:guideLst>
        <p:guide orient="horz" pos="6049"/>
        <p:guide orient="horz" pos="761"/>
        <p:guide orient="horz" pos="289"/>
        <p:guide orient="horz" pos="5089"/>
        <p:guide orient="horz" pos="2197"/>
        <p:guide orient="horz" pos="2669"/>
        <p:guide orient="horz" pos="1728"/>
        <p:guide orient="horz" pos="1241"/>
        <p:guide pos="2595"/>
        <p:guide pos="4609"/>
        <p:guide pos="2307"/>
        <p:guide pos="291"/>
        <p:guide pos="444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2208" y="-90"/>
      </p:cViewPr>
      <p:guideLst>
        <p:guide orient="horz" pos="3024"/>
        <p:guide pos="230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l">
              <a:defRPr sz="1200" b="0">
                <a:solidFill>
                  <a:schemeClr val="tx1"/>
                </a:solidFill>
              </a:defRPr>
            </a:lvl1pPr>
          </a:lstStyle>
          <a:p>
            <a:endParaRPr lang="en-GB" dirty="0"/>
          </a:p>
        </p:txBody>
      </p:sp>
      <p:sp>
        <p:nvSpPr>
          <p:cNvPr id="7065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a:defRPr sz="1200" b="0">
                <a:solidFill>
                  <a:schemeClr val="tx1"/>
                </a:solidFill>
              </a:defRPr>
            </a:lvl1pPr>
          </a:lstStyle>
          <a:p>
            <a:endParaRPr lang="en-GB" dirty="0"/>
          </a:p>
        </p:txBody>
      </p:sp>
      <p:sp>
        <p:nvSpPr>
          <p:cNvPr id="7066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l">
              <a:defRPr sz="1200" b="0">
                <a:solidFill>
                  <a:schemeClr val="tx1"/>
                </a:solidFill>
              </a:defRPr>
            </a:lvl1pPr>
          </a:lstStyle>
          <a:p>
            <a:endParaRPr lang="en-GB" dirty="0"/>
          </a:p>
        </p:txBody>
      </p:sp>
      <p:sp>
        <p:nvSpPr>
          <p:cNvPr id="7066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a:defRPr sz="1200" b="0">
                <a:solidFill>
                  <a:schemeClr val="tx1"/>
                </a:solidFill>
              </a:defRPr>
            </a:lvl1pPr>
          </a:lstStyle>
          <a:p>
            <a:fld id="{EC5F8860-48C9-4C68-817D-61F7F16F952D}" type="slidenum">
              <a:rPr lang="en-GB"/>
              <a:pPr/>
              <a:t>‹#›</a:t>
            </a:fld>
            <a:endParaRPr lang="en-GB" dirty="0"/>
          </a:p>
        </p:txBody>
      </p:sp>
    </p:spTree>
    <p:extLst>
      <p:ext uri="{BB962C8B-B14F-4D97-AF65-F5344CB8AC3E}">
        <p14:creationId xmlns:p14="http://schemas.microsoft.com/office/powerpoint/2010/main" val="423370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l">
              <a:defRPr sz="1200" b="0">
                <a:solidFill>
                  <a:schemeClr val="tx1"/>
                </a:solidFill>
              </a:defRPr>
            </a:lvl1pPr>
          </a:lstStyle>
          <a:p>
            <a:endParaRPr lang="en-GB" dirty="0"/>
          </a:p>
        </p:txBody>
      </p:sp>
      <p:sp>
        <p:nvSpPr>
          <p:cNvPr id="1126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a:defRPr sz="1200" b="0">
                <a:solidFill>
                  <a:schemeClr val="tx1"/>
                </a:solidFill>
              </a:defRPr>
            </a:lvl1pPr>
          </a:lstStyle>
          <a:p>
            <a:endParaRPr lang="en-GB" dirty="0"/>
          </a:p>
        </p:txBody>
      </p:sp>
      <p:sp>
        <p:nvSpPr>
          <p:cNvPr id="11268" name="Rectangle 4"/>
          <p:cNvSpPr>
            <a:spLocks noGrp="1" noRot="1" noChangeAspect="1" noChangeArrowheads="1" noTextEdit="1"/>
          </p:cNvSpPr>
          <p:nvPr>
            <p:ph type="sldImg" idx="2"/>
          </p:nvPr>
        </p:nvSpPr>
        <p:spPr bwMode="auto">
          <a:xfrm>
            <a:off x="2266950" y="719138"/>
            <a:ext cx="2782888" cy="36004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27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l">
              <a:defRPr sz="1200" b="0">
                <a:solidFill>
                  <a:schemeClr val="tx1"/>
                </a:solidFill>
              </a:defRPr>
            </a:lvl1pPr>
          </a:lstStyle>
          <a:p>
            <a:endParaRPr lang="en-GB" dirty="0"/>
          </a:p>
        </p:txBody>
      </p:sp>
      <p:sp>
        <p:nvSpPr>
          <p:cNvPr id="1127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a:defRPr sz="1200" b="0">
                <a:solidFill>
                  <a:schemeClr val="tx1"/>
                </a:solidFill>
              </a:defRPr>
            </a:lvl1pPr>
          </a:lstStyle>
          <a:p>
            <a:fld id="{412EE8EA-C253-437D-87DE-9C078F6FCEED}" type="slidenum">
              <a:rPr lang="en-GB"/>
              <a:pPr/>
              <a:t>‹#›</a:t>
            </a:fld>
            <a:endParaRPr lang="en-GB" dirty="0"/>
          </a:p>
        </p:txBody>
      </p:sp>
    </p:spTree>
    <p:extLst>
      <p:ext uri="{BB962C8B-B14F-4D97-AF65-F5344CB8AC3E}">
        <p14:creationId xmlns:p14="http://schemas.microsoft.com/office/powerpoint/2010/main" val="38947060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300" kern="1200">
        <a:solidFill>
          <a:schemeClr val="tx1"/>
        </a:solidFill>
        <a:latin typeface="Trebuchet MS" pitchFamily="34" charset="0"/>
        <a:ea typeface="+mn-ea"/>
        <a:cs typeface="+mn-cs"/>
      </a:defRPr>
    </a:lvl1pPr>
    <a:lvl2pPr marL="509412" algn="l" rtl="0" fontAlgn="base">
      <a:spcBef>
        <a:spcPct val="30000"/>
      </a:spcBef>
      <a:spcAft>
        <a:spcPct val="0"/>
      </a:spcAft>
      <a:defRPr sz="1300" kern="1200">
        <a:solidFill>
          <a:schemeClr val="tx1"/>
        </a:solidFill>
        <a:latin typeface="Trebuchet MS" pitchFamily="34" charset="0"/>
        <a:ea typeface="+mn-ea"/>
        <a:cs typeface="+mn-cs"/>
      </a:defRPr>
    </a:lvl2pPr>
    <a:lvl3pPr marL="1018824" algn="l" rtl="0" fontAlgn="base">
      <a:spcBef>
        <a:spcPct val="30000"/>
      </a:spcBef>
      <a:spcAft>
        <a:spcPct val="0"/>
      </a:spcAft>
      <a:defRPr sz="1300" kern="1200">
        <a:solidFill>
          <a:schemeClr val="tx1"/>
        </a:solidFill>
        <a:latin typeface="Trebuchet MS" pitchFamily="34" charset="0"/>
        <a:ea typeface="+mn-ea"/>
        <a:cs typeface="+mn-cs"/>
      </a:defRPr>
    </a:lvl3pPr>
    <a:lvl4pPr marL="1528237" algn="l" rtl="0" fontAlgn="base">
      <a:spcBef>
        <a:spcPct val="30000"/>
      </a:spcBef>
      <a:spcAft>
        <a:spcPct val="0"/>
      </a:spcAft>
      <a:defRPr sz="1300" kern="1200">
        <a:solidFill>
          <a:schemeClr val="tx1"/>
        </a:solidFill>
        <a:latin typeface="Trebuchet MS" pitchFamily="34" charset="0"/>
        <a:ea typeface="+mn-ea"/>
        <a:cs typeface="+mn-cs"/>
      </a:defRPr>
    </a:lvl4pPr>
    <a:lvl5pPr marL="2037649" algn="l" rtl="0" fontAlgn="base">
      <a:spcBef>
        <a:spcPct val="30000"/>
      </a:spcBef>
      <a:spcAft>
        <a:spcPct val="0"/>
      </a:spcAft>
      <a:defRPr sz="1300" kern="1200">
        <a:solidFill>
          <a:schemeClr val="tx1"/>
        </a:solidFill>
        <a:latin typeface="Trebuchet MS" pitchFamily="34" charset="0"/>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0765" y="1967696"/>
            <a:ext cx="5133010" cy="7137668"/>
          </a:xfrm>
        </p:spPr>
        <p:txBody>
          <a:bodyPr numCol="1"/>
          <a:lstStyle>
            <a:lvl1pPr marL="0" marR="0" indent="0" algn="l" defTabSz="914400" rtl="0" eaLnBrk="1" fontAlgn="base" latinLnBrk="0" hangingPunct="1">
              <a:lnSpc>
                <a:spcPct val="100000"/>
              </a:lnSpc>
              <a:spcBef>
                <a:spcPts val="0"/>
              </a:spcBef>
              <a:spcAft>
                <a:spcPts val="600"/>
              </a:spcAft>
              <a:buClrTx/>
              <a:buSzTx/>
              <a:buFontTx/>
              <a:buNone/>
              <a:tabLst/>
              <a:defRPr lang="en-GB" sz="1000" baseline="0" dirty="0" smtClean="0">
                <a:solidFill>
                  <a:schemeClr val="tx2"/>
                </a:solidFill>
                <a:latin typeface="+mn-lt"/>
                <a:ea typeface="+mn-ea"/>
                <a:cs typeface="+mn-cs"/>
              </a:defRPr>
            </a:lvl1pPr>
            <a:lvl2pPr>
              <a:lnSpc>
                <a:spcPct val="100000"/>
              </a:lnSpc>
              <a:spcBef>
                <a:spcPts val="0"/>
              </a:spcBef>
              <a:spcAft>
                <a:spcPts val="600"/>
              </a:spcAft>
              <a:defRPr>
                <a:solidFill>
                  <a:schemeClr val="tx2"/>
                </a:solidFill>
              </a:defRPr>
            </a:lvl2pPr>
            <a:lvl3pPr>
              <a:defRPr lang="en-GB" sz="1000" baseline="0" dirty="0" smtClean="0">
                <a:solidFill>
                  <a:schemeClr val="tx2"/>
                </a:solidFill>
                <a:latin typeface="+mn-lt"/>
                <a:ea typeface="+mn-ea"/>
                <a:cs typeface="+mn-cs"/>
              </a:defRPr>
            </a:lvl3pPr>
            <a:lvl4pPr>
              <a:lnSpc>
                <a:spcPct val="100000"/>
              </a:lnSpc>
              <a:spcBef>
                <a:spcPts val="0"/>
              </a:spcBef>
              <a:spcAft>
                <a:spcPts val="600"/>
              </a:spcAft>
              <a:defRPr>
                <a:solidFill>
                  <a:schemeClr val="tx2"/>
                </a:solidFill>
              </a:defRPr>
            </a:lvl4pPr>
            <a:lvl5pPr>
              <a:lnSpc>
                <a:spcPct val="100000"/>
              </a:lnSpc>
              <a:spcBef>
                <a:spcPts val="0"/>
              </a:spcBef>
              <a:spcAft>
                <a:spcPts val="600"/>
              </a:spcAft>
              <a:defRPr>
                <a:solidFill>
                  <a:schemeClr val="tx2"/>
                </a:solidFill>
              </a:defRPr>
            </a:lvl5pPr>
          </a:lstStyle>
          <a:p>
            <a:pPr lvl="0"/>
            <a:r>
              <a:rPr lang="en-GB" dirty="0"/>
              <a:t>Click to edit Master text styles</a:t>
            </a:r>
          </a:p>
          <a:p>
            <a:pPr lvl="1"/>
            <a:r>
              <a:rPr lang="en-GB" dirty="0"/>
              <a:t>Second level</a:t>
            </a:r>
          </a:p>
          <a:p>
            <a:pPr lvl="4"/>
            <a:r>
              <a:rPr lang="en-GB" dirty="0"/>
              <a:t>Third level</a:t>
            </a:r>
          </a:p>
          <a:p>
            <a:pPr lvl="3"/>
            <a:r>
              <a:rPr lang="en-GB" dirty="0"/>
              <a:t>Fourth level</a:t>
            </a:r>
          </a:p>
        </p:txBody>
      </p:sp>
      <p:sp>
        <p:nvSpPr>
          <p:cNvPr id="10" name="Picture Placeholder 9"/>
          <p:cNvSpPr>
            <a:spLocks noGrp="1"/>
          </p:cNvSpPr>
          <p:nvPr>
            <p:ph type="pic" sz="quarter" idx="10"/>
          </p:nvPr>
        </p:nvSpPr>
        <p:spPr>
          <a:xfrm>
            <a:off x="463407" y="1254963"/>
            <a:ext cx="1150937" cy="1524000"/>
          </a:xfrm>
        </p:spPr>
        <p:txBody>
          <a:bodyPr/>
          <a:lstStyle>
            <a:lvl1pPr>
              <a:defRPr>
                <a:solidFill>
                  <a:schemeClr val="tx2"/>
                </a:solidFill>
              </a:defRPr>
            </a:lvl1pPr>
          </a:lstStyle>
          <a:p>
            <a:endParaRPr lang="en-US" dirty="0"/>
          </a:p>
        </p:txBody>
      </p:sp>
      <p:sp>
        <p:nvSpPr>
          <p:cNvPr id="11" name="Content Placeholder 2"/>
          <p:cNvSpPr>
            <a:spLocks noGrp="1"/>
          </p:cNvSpPr>
          <p:nvPr>
            <p:ph idx="15"/>
          </p:nvPr>
        </p:nvSpPr>
        <p:spPr>
          <a:xfrm>
            <a:off x="463407" y="2991446"/>
            <a:ext cx="1481328" cy="1737360"/>
          </a:xfrm>
        </p:spPr>
        <p:txBody>
          <a:bodyPr numCol="1"/>
          <a:lstStyle>
            <a:lvl1pPr>
              <a:spcAft>
                <a:spcPts val="600"/>
              </a:spcAft>
              <a:defRPr lang="en-GB" sz="1000" baseline="0" dirty="0" smtClean="0">
                <a:solidFill>
                  <a:schemeClr val="tx2"/>
                </a:solidFill>
                <a:latin typeface="+mn-lt"/>
                <a:ea typeface="+mn-ea"/>
                <a:cs typeface="+mn-cs"/>
              </a:defRPr>
            </a:lvl1pPr>
            <a:lvl2pPr>
              <a:buNone/>
              <a:defRPr b="1">
                <a:solidFill>
                  <a:srgbClr val="ED1A3B"/>
                </a:solidFill>
              </a:defRPr>
            </a:lvl2pPr>
            <a:lvl3pPr marL="204788" marR="0" indent="-204788" algn="l" defTabSz="914400" rtl="0" eaLnBrk="1" fontAlgn="base" latinLnBrk="0" hangingPunct="1">
              <a:lnSpc>
                <a:spcPct val="100000"/>
              </a:lnSpc>
              <a:spcBef>
                <a:spcPts val="400"/>
              </a:spcBef>
              <a:spcAft>
                <a:spcPct val="0"/>
              </a:spcAft>
              <a:buClrTx/>
              <a:buSzTx/>
              <a:buFont typeface="Univers HSBCPB Con 520" pitchFamily="34" charset="0"/>
              <a:buNone/>
              <a:tabLst/>
              <a:defRPr lang="en-GB" sz="1000" baseline="0" dirty="0" smtClean="0">
                <a:solidFill>
                  <a:schemeClr val="tx2"/>
                </a:solidFill>
                <a:latin typeface="+mn-lt"/>
                <a:ea typeface="+mn-ea"/>
                <a:cs typeface="+mn-cs"/>
              </a:defRPr>
            </a:lvl3pPr>
            <a:lvl4pPr>
              <a:buNone/>
              <a:defRPr/>
            </a:lvl4pPr>
            <a:lvl5pPr>
              <a:buNone/>
              <a:defRPr/>
            </a:lvl5pPr>
          </a:lstStyle>
          <a:p>
            <a:pPr lvl="0"/>
            <a:r>
              <a:rPr lang="en-GB" dirty="0"/>
              <a:t>Click to edit Master text styles</a:t>
            </a:r>
          </a:p>
        </p:txBody>
      </p:sp>
      <p:sp>
        <p:nvSpPr>
          <p:cNvPr id="1026" name="Text Box 2"/>
          <p:cNvSpPr txBox="1">
            <a:spLocks noChangeArrowheads="1"/>
          </p:cNvSpPr>
          <p:nvPr userDrawn="1"/>
        </p:nvSpPr>
        <p:spPr bwMode="auto">
          <a:xfrm>
            <a:off x="2254307" y="9436328"/>
            <a:ext cx="5108601" cy="4333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50" b="0" i="0" u="none" strike="noStrike" cap="none" normalizeH="0" baseline="0" dirty="0">
                <a:ln>
                  <a:noFill/>
                </a:ln>
                <a:solidFill>
                  <a:schemeClr val="tx2"/>
                </a:solidFill>
                <a:effectLst/>
                <a:latin typeface="+mj-lt"/>
                <a:cs typeface="Arial" pitchFamily="34" charset="0"/>
              </a:rPr>
              <a:t>BDO USA, LLP, a Delaware limited liability partnership, is the U.S. member of BDO International Limited, a UK company limited by guarantee, and forms part of the international BDO network of independent member firms. BDO is the brand name for the BDO network and for each of the BDO Member Firms.</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3407" y="590691"/>
            <a:ext cx="972000" cy="374437"/>
          </a:xfrm>
          <a:prstGeom prst="rect">
            <a:avLst/>
          </a:prstGeom>
        </p:spPr>
      </p:pic>
      <p:sp>
        <p:nvSpPr>
          <p:cNvPr id="16" name="Line 6"/>
          <p:cNvSpPr>
            <a:spLocks noChangeShapeType="1"/>
          </p:cNvSpPr>
          <p:nvPr userDrawn="1"/>
        </p:nvSpPr>
        <p:spPr bwMode="auto">
          <a:xfrm>
            <a:off x="2120299" y="1250066"/>
            <a:ext cx="0" cy="7827882"/>
          </a:xfrm>
          <a:prstGeom prst="line">
            <a:avLst/>
          </a:prstGeom>
          <a:noFill/>
          <a:ln w="12700">
            <a:solidFill>
              <a:srgbClr val="E10000"/>
            </a:solidFill>
            <a:round/>
            <a:headEnd/>
            <a:tailEnd/>
          </a:ln>
        </p:spPr>
        <p:txBody>
          <a:bodyPr wrap="none"/>
          <a:lstStyle/>
          <a:p>
            <a:endParaRPr lang="en-US" dirty="0"/>
          </a:p>
        </p:txBody>
      </p:sp>
      <p:sp>
        <p:nvSpPr>
          <p:cNvPr id="19" name="Content Placeholder 11"/>
          <p:cNvSpPr>
            <a:spLocks noGrp="1"/>
          </p:cNvSpPr>
          <p:nvPr userDrawn="1">
            <p:ph idx="16"/>
          </p:nvPr>
        </p:nvSpPr>
        <p:spPr>
          <a:xfrm>
            <a:off x="2208113" y="1254989"/>
            <a:ext cx="3465950" cy="709612"/>
          </a:xfrm>
        </p:spPr>
        <p:txBody>
          <a:bodyPr numCol="1"/>
          <a:lstStyle>
            <a:lvl1pPr marL="0" marR="0" indent="0" algn="l" defTabSz="914400" rtl="0" eaLnBrk="1" fontAlgn="base" latinLnBrk="0" hangingPunct="1">
              <a:lnSpc>
                <a:spcPct val="100000"/>
              </a:lnSpc>
              <a:spcBef>
                <a:spcPts val="0"/>
              </a:spcBef>
              <a:spcAft>
                <a:spcPts val="600"/>
              </a:spcAft>
              <a:buClrTx/>
              <a:buSzTx/>
              <a:buFontTx/>
              <a:buNone/>
              <a:tabLst/>
              <a:defRPr lang="en-US" sz="1300" b="1" cap="all" baseline="0" dirty="0" smtClean="0">
                <a:solidFill>
                  <a:schemeClr val="accent1"/>
                </a:solidFill>
                <a:latin typeface="+mn-lt"/>
                <a:ea typeface="+mn-ea"/>
                <a:cs typeface="+mn-cs"/>
              </a:defRPr>
            </a:lvl1pPr>
            <a:lvl2pPr>
              <a:lnSpc>
                <a:spcPct val="100000"/>
              </a:lnSpc>
              <a:spcBef>
                <a:spcPts val="0"/>
              </a:spcBef>
              <a:spcAft>
                <a:spcPts val="600"/>
              </a:spcAft>
              <a:buNone/>
              <a:defRPr>
                <a:solidFill>
                  <a:schemeClr val="tx2"/>
                </a:solidFill>
              </a:defRPr>
            </a:lvl2pPr>
            <a:lvl3pPr marL="204788" marR="0" indent="-204788" algn="l" defTabSz="914400" rtl="0" eaLnBrk="1" fontAlgn="base" latinLnBrk="0" hangingPunct="1">
              <a:lnSpc>
                <a:spcPct val="100000"/>
              </a:lnSpc>
              <a:spcBef>
                <a:spcPts val="0"/>
              </a:spcBef>
              <a:spcAft>
                <a:spcPts val="600"/>
              </a:spcAft>
              <a:buClrTx/>
              <a:buSzTx/>
              <a:buFont typeface="Univers HSBCPB Con 520" pitchFamily="34" charset="0"/>
              <a:buNone/>
              <a:tabLst/>
              <a:defRPr lang="en-US" sz="1000" baseline="0" dirty="0">
                <a:solidFill>
                  <a:schemeClr val="tx2"/>
                </a:solidFill>
                <a:latin typeface="+mn-lt"/>
                <a:ea typeface="+mn-ea"/>
                <a:cs typeface="+mn-cs"/>
              </a:defRPr>
            </a:lvl3pPr>
          </a:lstStyle>
          <a:p>
            <a:pPr marL="0" marR="0" lvl="0" indent="0" algn="l" defTabSz="914400" rtl="0" eaLnBrk="1" fontAlgn="base" latinLnBrk="0" hangingPunct="1">
              <a:lnSpc>
                <a:spcPct val="100000"/>
              </a:lnSpc>
              <a:spcBef>
                <a:spcPts val="400"/>
              </a:spcBef>
              <a:spcAft>
                <a:spcPct val="0"/>
              </a:spcAft>
              <a:buClrTx/>
              <a:buSzTx/>
              <a:buFontTx/>
              <a:buNone/>
              <a:tabLst/>
              <a:defRPr/>
            </a:pPr>
            <a:r>
              <a:rPr lang="en-US" dirty="0"/>
              <a:t>Click to edit Master text styles</a:t>
            </a:r>
          </a:p>
          <a:p>
            <a:pPr lvl="1"/>
            <a:r>
              <a:rPr lang="en-US" dirty="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1963" y="1208088"/>
            <a:ext cx="6415059" cy="89139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458788" y="2732088"/>
            <a:ext cx="6858000" cy="6870700"/>
          </a:xfrm>
          <a:prstGeom prst="rect">
            <a:avLst/>
          </a:prstGeom>
          <a:noFill/>
          <a:ln w="9525">
            <a:noFill/>
            <a:miter lim="800000"/>
            <a:headEnd/>
            <a:tailEnd/>
          </a:ln>
          <a:effectLst/>
        </p:spPr>
        <p:txBody>
          <a:bodyPr vert="horz" wrap="square" lIns="0" tIns="0" rIns="0" bIns="0" numCol="2" spcCol="457200" anchor="t" anchorCtr="0" compatLnSpc="1">
            <a:prstTxWarp prst="textNoShape">
              <a:avLst/>
            </a:prstTxWarp>
          </a:bodyPr>
          <a:lstStyle/>
          <a:p>
            <a:pPr lvl="0"/>
            <a:r>
              <a:rPr lang="en-GB" dirty="0"/>
              <a:t>Click to edit Master text styles</a:t>
            </a:r>
          </a:p>
          <a:p>
            <a:pPr lvl="1"/>
            <a:r>
              <a:rPr lang="en-GB" dirty="0"/>
              <a:t>Second level</a:t>
            </a:r>
          </a:p>
          <a:p>
            <a:pPr lvl="4"/>
            <a:r>
              <a:rPr lang="en-GB" dirty="0"/>
              <a:t>Third level</a:t>
            </a:r>
          </a:p>
          <a:p>
            <a:pPr lvl="3"/>
            <a:r>
              <a:rPr lang="en-GB" dirty="0"/>
              <a:t>Fourth level</a:t>
            </a:r>
          </a:p>
        </p:txBody>
      </p:sp>
    </p:spTree>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rtl="0" fontAlgn="base">
        <a:lnSpc>
          <a:spcPct val="105000"/>
        </a:lnSpc>
        <a:spcBef>
          <a:spcPct val="0"/>
        </a:spcBef>
        <a:spcAft>
          <a:spcPct val="0"/>
        </a:spcAft>
        <a:defRPr sz="2800" b="0" cap="none" baseline="0">
          <a:solidFill>
            <a:schemeClr val="accent1"/>
          </a:solidFill>
          <a:latin typeface="+mj-lt"/>
          <a:ea typeface="+mj-ea"/>
          <a:cs typeface="+mj-cs"/>
        </a:defRPr>
      </a:lvl1pPr>
      <a:lvl2pPr algn="l" rtl="0" fontAlgn="base">
        <a:lnSpc>
          <a:spcPct val="105000"/>
        </a:lnSpc>
        <a:spcBef>
          <a:spcPct val="0"/>
        </a:spcBef>
        <a:spcAft>
          <a:spcPct val="0"/>
        </a:spcAft>
        <a:defRPr sz="3100" b="1">
          <a:solidFill>
            <a:srgbClr val="ED1A3B"/>
          </a:solidFill>
          <a:latin typeface="Trebuchet MS" pitchFamily="34" charset="0"/>
        </a:defRPr>
      </a:lvl2pPr>
      <a:lvl3pPr algn="l" rtl="0" fontAlgn="base">
        <a:lnSpc>
          <a:spcPct val="105000"/>
        </a:lnSpc>
        <a:spcBef>
          <a:spcPct val="0"/>
        </a:spcBef>
        <a:spcAft>
          <a:spcPct val="0"/>
        </a:spcAft>
        <a:defRPr sz="3100" b="1">
          <a:solidFill>
            <a:srgbClr val="ED1A3B"/>
          </a:solidFill>
          <a:latin typeface="Trebuchet MS" pitchFamily="34" charset="0"/>
        </a:defRPr>
      </a:lvl3pPr>
      <a:lvl4pPr algn="l" rtl="0" fontAlgn="base">
        <a:lnSpc>
          <a:spcPct val="105000"/>
        </a:lnSpc>
        <a:spcBef>
          <a:spcPct val="0"/>
        </a:spcBef>
        <a:spcAft>
          <a:spcPct val="0"/>
        </a:spcAft>
        <a:defRPr sz="3100" b="1">
          <a:solidFill>
            <a:srgbClr val="ED1A3B"/>
          </a:solidFill>
          <a:latin typeface="Trebuchet MS" pitchFamily="34" charset="0"/>
        </a:defRPr>
      </a:lvl4pPr>
      <a:lvl5pPr algn="l" rtl="0" fontAlgn="base">
        <a:lnSpc>
          <a:spcPct val="105000"/>
        </a:lnSpc>
        <a:spcBef>
          <a:spcPct val="0"/>
        </a:spcBef>
        <a:spcAft>
          <a:spcPct val="0"/>
        </a:spcAft>
        <a:defRPr sz="3100" b="1">
          <a:solidFill>
            <a:srgbClr val="ED1A3B"/>
          </a:solidFill>
          <a:latin typeface="Trebuchet MS" pitchFamily="34" charset="0"/>
        </a:defRPr>
      </a:lvl5pPr>
      <a:lvl6pPr marL="509412" algn="l" rtl="0" fontAlgn="base">
        <a:lnSpc>
          <a:spcPct val="105000"/>
        </a:lnSpc>
        <a:spcBef>
          <a:spcPct val="0"/>
        </a:spcBef>
        <a:spcAft>
          <a:spcPct val="0"/>
        </a:spcAft>
        <a:defRPr sz="3100" b="1">
          <a:solidFill>
            <a:srgbClr val="ED1A3B"/>
          </a:solidFill>
          <a:latin typeface="Trebuchet MS" pitchFamily="34" charset="0"/>
        </a:defRPr>
      </a:lvl6pPr>
      <a:lvl7pPr marL="1018824" algn="l" rtl="0" fontAlgn="base">
        <a:lnSpc>
          <a:spcPct val="105000"/>
        </a:lnSpc>
        <a:spcBef>
          <a:spcPct val="0"/>
        </a:spcBef>
        <a:spcAft>
          <a:spcPct val="0"/>
        </a:spcAft>
        <a:defRPr sz="3100" b="1">
          <a:solidFill>
            <a:srgbClr val="ED1A3B"/>
          </a:solidFill>
          <a:latin typeface="Trebuchet MS" pitchFamily="34" charset="0"/>
        </a:defRPr>
      </a:lvl7pPr>
      <a:lvl8pPr marL="1528237" algn="l" rtl="0" fontAlgn="base">
        <a:lnSpc>
          <a:spcPct val="105000"/>
        </a:lnSpc>
        <a:spcBef>
          <a:spcPct val="0"/>
        </a:spcBef>
        <a:spcAft>
          <a:spcPct val="0"/>
        </a:spcAft>
        <a:defRPr sz="3100" b="1">
          <a:solidFill>
            <a:srgbClr val="ED1A3B"/>
          </a:solidFill>
          <a:latin typeface="Trebuchet MS" pitchFamily="34" charset="0"/>
        </a:defRPr>
      </a:lvl8pPr>
      <a:lvl9pPr marL="2037649" algn="l" rtl="0" fontAlgn="base">
        <a:lnSpc>
          <a:spcPct val="105000"/>
        </a:lnSpc>
        <a:spcBef>
          <a:spcPct val="0"/>
        </a:spcBef>
        <a:spcAft>
          <a:spcPct val="0"/>
        </a:spcAft>
        <a:defRPr sz="3100" b="1">
          <a:solidFill>
            <a:srgbClr val="ED1A3B"/>
          </a:solidFill>
          <a:latin typeface="Trebuchet MS" pitchFamily="34" charset="0"/>
        </a:defRPr>
      </a:lvl9pPr>
    </p:titleStyle>
    <p:bodyStyle>
      <a:lvl1pPr algn="l" rtl="0" fontAlgn="base">
        <a:spcBef>
          <a:spcPts val="400"/>
        </a:spcBef>
        <a:spcAft>
          <a:spcPct val="0"/>
        </a:spcAft>
        <a:defRPr sz="1000" baseline="0">
          <a:solidFill>
            <a:schemeClr val="tx1"/>
          </a:solidFill>
          <a:latin typeface="+mn-lt"/>
          <a:ea typeface="+mn-ea"/>
          <a:cs typeface="+mn-cs"/>
        </a:defRPr>
      </a:lvl1pPr>
      <a:lvl2pPr marL="204788" indent="-204788" algn="l" rtl="0" fontAlgn="base">
        <a:spcBef>
          <a:spcPts val="400"/>
        </a:spcBef>
        <a:spcAft>
          <a:spcPct val="0"/>
        </a:spcAft>
        <a:buFont typeface="Arial"/>
        <a:buChar char="•"/>
        <a:defRPr sz="1000" baseline="0">
          <a:solidFill>
            <a:schemeClr val="tx1"/>
          </a:solidFill>
          <a:latin typeface="+mn-lt"/>
        </a:defRPr>
      </a:lvl2pPr>
      <a:lvl3pPr marL="204788" indent="-204788" algn="l" rtl="0" fontAlgn="base">
        <a:spcBef>
          <a:spcPts val="400"/>
        </a:spcBef>
        <a:spcAft>
          <a:spcPct val="0"/>
        </a:spcAft>
        <a:buFont typeface="Univers HSBCPB Con 520" pitchFamily="34" charset="0"/>
        <a:buChar char="-"/>
        <a:defRPr sz="1000" baseline="0">
          <a:solidFill>
            <a:schemeClr val="tx2"/>
          </a:solidFill>
          <a:latin typeface="+mn-lt"/>
        </a:defRPr>
      </a:lvl3pPr>
      <a:lvl4pPr marL="520700" indent="-177800" algn="l" rtl="0" fontAlgn="base">
        <a:spcBef>
          <a:spcPts val="400"/>
        </a:spcBef>
        <a:spcAft>
          <a:spcPct val="0"/>
        </a:spcAft>
        <a:buFont typeface="Lucida Grande"/>
        <a:buChar char="–"/>
        <a:defRPr sz="1000" baseline="0">
          <a:solidFill>
            <a:schemeClr val="tx1"/>
          </a:solidFill>
          <a:latin typeface="+mn-lt"/>
        </a:defRPr>
      </a:lvl4pPr>
      <a:lvl5pPr marL="344488" indent="-166688" algn="l" rtl="0" fontAlgn="base">
        <a:spcBef>
          <a:spcPts val="400"/>
        </a:spcBef>
        <a:spcAft>
          <a:spcPct val="0"/>
        </a:spcAft>
        <a:buFont typeface="Lucida Grande"/>
        <a:buChar char="–"/>
        <a:defRPr sz="1000" baseline="0">
          <a:solidFill>
            <a:schemeClr val="tx1"/>
          </a:solidFill>
          <a:latin typeface="+mn-lt"/>
        </a:defRPr>
      </a:lvl5pPr>
      <a:lvl6pPr marL="1959822" indent="-366141" algn="l" rtl="0" fontAlgn="base">
        <a:spcBef>
          <a:spcPct val="20000"/>
        </a:spcBef>
        <a:spcAft>
          <a:spcPct val="0"/>
        </a:spcAft>
        <a:buFont typeface="Univers HSBCPB Con 520" pitchFamily="34" charset="0"/>
        <a:buNone/>
        <a:defRPr sz="1600">
          <a:solidFill>
            <a:srgbClr val="786860"/>
          </a:solidFill>
          <a:latin typeface="+mn-lt"/>
        </a:defRPr>
      </a:lvl6pPr>
      <a:lvl7pPr marL="2469234" indent="-366141" algn="l" rtl="0" fontAlgn="base">
        <a:spcBef>
          <a:spcPct val="20000"/>
        </a:spcBef>
        <a:spcAft>
          <a:spcPct val="0"/>
        </a:spcAft>
        <a:buFont typeface="Univers HSBCPB Con 520" pitchFamily="34" charset="0"/>
        <a:buChar char="-"/>
        <a:defRPr sz="1600">
          <a:solidFill>
            <a:srgbClr val="786860"/>
          </a:solidFill>
          <a:latin typeface="+mn-lt"/>
        </a:defRPr>
      </a:lvl7pPr>
      <a:lvl8pPr marL="2978647" indent="-366141" algn="l" rtl="0" fontAlgn="base">
        <a:spcBef>
          <a:spcPct val="20000"/>
        </a:spcBef>
        <a:spcAft>
          <a:spcPct val="0"/>
        </a:spcAft>
        <a:buFont typeface="Univers HSBCPB Con 520" pitchFamily="34" charset="0"/>
        <a:buChar char="-"/>
        <a:defRPr sz="1600">
          <a:solidFill>
            <a:srgbClr val="786860"/>
          </a:solidFill>
          <a:latin typeface="+mn-lt"/>
        </a:defRPr>
      </a:lvl8pPr>
      <a:lvl9pPr marL="3488059" indent="-366141" algn="l" rtl="0" fontAlgn="base">
        <a:spcBef>
          <a:spcPct val="20000"/>
        </a:spcBef>
        <a:spcAft>
          <a:spcPct val="0"/>
        </a:spcAft>
        <a:buFont typeface="Univers HSBCPB Con 520" pitchFamily="34" charset="0"/>
        <a:buChar char="-"/>
        <a:defRPr sz="1600">
          <a:solidFill>
            <a:srgbClr val="786860"/>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in/scottbalestrier/" TargetMode="External"/><Relationship Id="rId2" Type="http://schemas.openxmlformats.org/officeDocument/2006/relationships/hyperlink" Target="http://www.bdo.com/"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1">
              <a:spcBef>
                <a:spcPts val="0"/>
              </a:spcBef>
              <a:spcAft>
                <a:spcPts val="600"/>
              </a:spcAft>
              <a:buNone/>
            </a:pPr>
            <a:r>
              <a:rPr lang="en-US" sz="1200" b="1" dirty="0">
                <a:solidFill>
                  <a:schemeClr val="accent2"/>
                </a:solidFill>
              </a:rPr>
              <a:t>EXPERIENCE</a:t>
            </a:r>
          </a:p>
          <a:p>
            <a:pPr hangingPunct="0"/>
            <a:r>
              <a:rPr lang="en-US" dirty="0"/>
              <a:t>Scott is a seasoned financial executive, having served as a managing partner in a number of professional service firms over the course of his 29-year career in public accounting and consulting. As the Tax Office Managing Partner, Scott is responsible for overseeing the operations in the Philadelphia tax practice and developing and executing strategy with technical resources to bring additional value to clients and colleagues. </a:t>
            </a:r>
          </a:p>
          <a:p>
            <a:pPr hangingPunct="0"/>
            <a:r>
              <a:rPr lang="en-US" dirty="0"/>
              <a:t>Scott’s primary focus has been on assisting clients in effectively managing their tax burden through strategic planning and implementing new technology solutions. He has a broad range of skills including tax, financial accounting, risk management, information technology, capital raise, employee benefits, succession planning, and mergers and acquisitions. </a:t>
            </a:r>
          </a:p>
          <a:p>
            <a:pPr hangingPunct="0"/>
            <a:r>
              <a:rPr lang="en-US" sz="1200" b="1" dirty="0">
                <a:solidFill>
                  <a:schemeClr val="accent2"/>
                </a:solidFill>
              </a:rPr>
              <a:t>INDUSTRY FOCUS</a:t>
            </a:r>
          </a:p>
          <a:p>
            <a:pPr hangingPunct="0"/>
            <a:r>
              <a:rPr lang="en-US" dirty="0"/>
              <a:t>Scott has been the lead coordinating partner for companies in a wide variety of industries, and has significant experience working with manufacturing &amp; distribution, retail, and financial services companies.</a:t>
            </a:r>
          </a:p>
          <a:p>
            <a:pPr hangingPunct="0"/>
            <a:r>
              <a:rPr lang="en-US" sz="1200" b="1" dirty="0">
                <a:solidFill>
                  <a:schemeClr val="accent2"/>
                </a:solidFill>
              </a:rPr>
              <a:t>PROFESSIONAL AFFILIATIONS</a:t>
            </a:r>
          </a:p>
          <a:p>
            <a:pPr>
              <a:spcAft>
                <a:spcPts val="0"/>
              </a:spcAft>
            </a:pPr>
            <a:r>
              <a:rPr lang="en-US" dirty="0"/>
              <a:t>American Institute of Certified Public Accountants</a:t>
            </a:r>
          </a:p>
          <a:p>
            <a:pPr>
              <a:spcAft>
                <a:spcPts val="0"/>
              </a:spcAft>
            </a:pPr>
            <a:r>
              <a:rPr lang="en-US" dirty="0"/>
              <a:t>Pennsylvania Institute of Certified Public Accountants</a:t>
            </a:r>
          </a:p>
          <a:p>
            <a:pPr>
              <a:spcAft>
                <a:spcPts val="0"/>
              </a:spcAft>
            </a:pPr>
            <a:r>
              <a:rPr lang="en-US" dirty="0"/>
              <a:t> </a:t>
            </a:r>
          </a:p>
          <a:p>
            <a:pPr marL="0" lvl="1">
              <a:spcBef>
                <a:spcPts val="0"/>
              </a:spcBef>
              <a:spcAft>
                <a:spcPts val="600"/>
              </a:spcAft>
              <a:buNone/>
            </a:pPr>
            <a:r>
              <a:rPr lang="en-US" sz="1200" b="1" dirty="0">
                <a:solidFill>
                  <a:schemeClr val="accent2"/>
                </a:solidFill>
              </a:rPr>
              <a:t>EDUCATION</a:t>
            </a:r>
          </a:p>
          <a:p>
            <a:pPr marL="0" lvl="1" indent="0">
              <a:spcAft>
                <a:spcPts val="0"/>
              </a:spcAft>
              <a:buNone/>
            </a:pPr>
            <a:r>
              <a:rPr lang="en-US" dirty="0">
                <a:ea typeface="+mn-ea"/>
                <a:cs typeface="+mn-cs"/>
              </a:rPr>
              <a:t>B.S., Accounting, Kutztown University of Pennsylvania</a:t>
            </a:r>
          </a:p>
        </p:txBody>
      </p:sp>
      <p:sp>
        <p:nvSpPr>
          <p:cNvPr id="4" name="Content Placeholder 3"/>
          <p:cNvSpPr>
            <a:spLocks noGrp="1"/>
          </p:cNvSpPr>
          <p:nvPr>
            <p:ph idx="15"/>
          </p:nvPr>
        </p:nvSpPr>
        <p:spPr>
          <a:xfrm>
            <a:off x="463407" y="2991446"/>
            <a:ext cx="1481328" cy="1553340"/>
          </a:xfrm>
        </p:spPr>
        <p:txBody>
          <a:bodyPr/>
          <a:lstStyle/>
          <a:p>
            <a:pPr lvl="0" defTabSz="1042988">
              <a:spcBef>
                <a:spcPts val="0"/>
              </a:spcBef>
              <a:spcAft>
                <a:spcPct val="0"/>
              </a:spcAft>
              <a:tabLst>
                <a:tab pos="182563" algn="l"/>
              </a:tabLst>
              <a:defRPr/>
            </a:pPr>
            <a:r>
              <a:rPr lang="en-US" sz="900" kern="1200" dirty="0"/>
              <a:t>sbalestrier@bdo.com</a:t>
            </a:r>
          </a:p>
          <a:p>
            <a:pPr defTabSz="509588">
              <a:spcBef>
                <a:spcPts val="0"/>
              </a:spcBef>
              <a:spcAft>
                <a:spcPct val="0"/>
              </a:spcAft>
              <a:tabLst>
                <a:tab pos="182563" algn="l"/>
              </a:tabLst>
              <a:defRPr/>
            </a:pPr>
            <a:r>
              <a:rPr lang="en-US" sz="900" kern="1200" dirty="0"/>
              <a:t>Direct:	+215-636-5526</a:t>
            </a:r>
          </a:p>
          <a:p>
            <a:pPr defTabSz="509588">
              <a:spcBef>
                <a:spcPts val="0"/>
              </a:spcBef>
              <a:spcAft>
                <a:spcPct val="0"/>
              </a:spcAft>
              <a:tabLst>
                <a:tab pos="182563" algn="l"/>
              </a:tabLst>
              <a:defRPr/>
            </a:pPr>
            <a:r>
              <a:rPr lang="it-IT" sz="900" dirty="0"/>
              <a:t>Mobile:	</a:t>
            </a:r>
            <a:r>
              <a:rPr lang="en-US" sz="900" kern="1200" dirty="0"/>
              <a:t>+ </a:t>
            </a:r>
            <a:endParaRPr lang="it-IT" sz="900" dirty="0"/>
          </a:p>
          <a:p>
            <a:pPr>
              <a:spcBef>
                <a:spcPts val="0"/>
              </a:spcBef>
              <a:spcAft>
                <a:spcPts val="0"/>
              </a:spcAft>
            </a:pPr>
            <a:endParaRPr lang="en-US" sz="900" dirty="0"/>
          </a:p>
          <a:p>
            <a:pPr lvl="0" defTabSz="1042988">
              <a:spcBef>
                <a:spcPts val="0"/>
              </a:spcBef>
              <a:spcAft>
                <a:spcPct val="0"/>
              </a:spcAft>
              <a:tabLst>
                <a:tab pos="182563" algn="l"/>
              </a:tabLst>
              <a:defRPr/>
            </a:pPr>
            <a:r>
              <a:rPr lang="en-GB" sz="900" kern="1200" dirty="0"/>
              <a:t>1801 Market Street</a:t>
            </a:r>
          </a:p>
          <a:p>
            <a:pPr defTabSz="1042988">
              <a:spcBef>
                <a:spcPts val="0"/>
              </a:spcBef>
              <a:spcAft>
                <a:spcPct val="0"/>
              </a:spcAft>
              <a:tabLst>
                <a:tab pos="182563" algn="l"/>
              </a:tabLst>
              <a:defRPr/>
            </a:pPr>
            <a:r>
              <a:rPr lang="en-GB" sz="900" kern="1200" dirty="0"/>
              <a:t>Suite 1700</a:t>
            </a:r>
          </a:p>
          <a:p>
            <a:pPr lvl="0" defTabSz="1042988">
              <a:spcBef>
                <a:spcPts val="0"/>
              </a:spcBef>
              <a:spcAft>
                <a:spcPct val="0"/>
              </a:spcAft>
              <a:tabLst>
                <a:tab pos="182563" algn="l"/>
              </a:tabLst>
              <a:defRPr/>
            </a:pPr>
            <a:r>
              <a:rPr lang="en-GB" sz="900" kern="1200" dirty="0"/>
              <a:t>Philadelphia, PA 19103</a:t>
            </a:r>
          </a:p>
          <a:p>
            <a:pPr>
              <a:spcBef>
                <a:spcPts val="0"/>
              </a:spcBef>
              <a:spcAft>
                <a:spcPts val="0"/>
              </a:spcAft>
            </a:pPr>
            <a:endParaRPr lang="en-US" sz="900" dirty="0"/>
          </a:p>
          <a:p>
            <a:pPr defTabSz="509588">
              <a:spcBef>
                <a:spcPts val="0"/>
              </a:spcBef>
              <a:spcAft>
                <a:spcPts val="0"/>
              </a:spcAft>
            </a:pPr>
            <a:r>
              <a:rPr lang="en-US" sz="900" dirty="0"/>
              <a:t>Tel: 	</a:t>
            </a:r>
            <a:r>
              <a:rPr lang="en-US" sz="900" kern="1200" dirty="0"/>
              <a:t> +</a:t>
            </a:r>
            <a:r>
              <a:rPr lang="en-US" sz="900" dirty="0"/>
              <a:t>215-564-1900</a:t>
            </a:r>
          </a:p>
          <a:p>
            <a:pPr defTabSz="509588">
              <a:spcBef>
                <a:spcPts val="0"/>
              </a:spcBef>
              <a:spcAft>
                <a:spcPts val="0"/>
              </a:spcAft>
            </a:pPr>
            <a:r>
              <a:rPr lang="en-US" sz="900" dirty="0"/>
              <a:t>Fax: 	</a:t>
            </a:r>
            <a:r>
              <a:rPr lang="en-US" sz="900" kern="1200" dirty="0"/>
              <a:t> +</a:t>
            </a:r>
            <a:r>
              <a:rPr lang="en-US" sz="900" dirty="0"/>
              <a:t>215-564-3940</a:t>
            </a:r>
          </a:p>
          <a:p>
            <a:pPr>
              <a:spcBef>
                <a:spcPts val="0"/>
              </a:spcBef>
              <a:spcAft>
                <a:spcPts val="0"/>
              </a:spcAft>
            </a:pPr>
            <a:r>
              <a:rPr lang="en-US" sz="900" b="1" dirty="0">
                <a:hlinkClick r:id="rId2"/>
              </a:rPr>
              <a:t>www.bdo.com</a:t>
            </a:r>
            <a:endParaRPr lang="en-US" sz="900" dirty="0"/>
          </a:p>
          <a:p>
            <a:pPr>
              <a:spcBef>
                <a:spcPts val="0"/>
              </a:spcBef>
              <a:spcAft>
                <a:spcPts val="0"/>
              </a:spcAft>
            </a:pPr>
            <a:endParaRPr lang="en-US" sz="900" b="1" dirty="0"/>
          </a:p>
          <a:p>
            <a:pPr>
              <a:spcBef>
                <a:spcPts val="0"/>
              </a:spcBef>
              <a:spcAft>
                <a:spcPts val="0"/>
              </a:spcAft>
            </a:pPr>
            <a:endParaRPr lang="en-US" sz="900" b="1" dirty="0"/>
          </a:p>
          <a:p>
            <a:pPr>
              <a:spcBef>
                <a:spcPts val="0"/>
              </a:spcBef>
              <a:spcAft>
                <a:spcPts val="0"/>
              </a:spcAft>
            </a:pPr>
            <a:r>
              <a:rPr lang="en-US" sz="900" dirty="0"/>
              <a:t>        </a:t>
            </a:r>
            <a:r>
              <a:rPr lang="en-US" sz="900" dirty="0">
                <a:hlinkClick r:id="rId3"/>
              </a:rPr>
              <a:t>Scott Balestrier</a:t>
            </a:r>
            <a:endParaRPr lang="en-US" sz="900" dirty="0"/>
          </a:p>
          <a:p>
            <a:pPr>
              <a:spcBef>
                <a:spcPts val="0"/>
              </a:spcBef>
              <a:spcAft>
                <a:spcPts val="0"/>
              </a:spcAft>
            </a:pPr>
            <a:endParaRPr lang="en-US" sz="900" b="1" dirty="0"/>
          </a:p>
        </p:txBody>
      </p:sp>
      <p:sp>
        <p:nvSpPr>
          <p:cNvPr id="5" name="Content Placeholder 4"/>
          <p:cNvSpPr>
            <a:spLocks noGrp="1"/>
          </p:cNvSpPr>
          <p:nvPr>
            <p:ph idx="16"/>
          </p:nvPr>
        </p:nvSpPr>
        <p:spPr/>
        <p:txBody>
          <a:bodyPr/>
          <a:lstStyle/>
          <a:p>
            <a:pPr defTabSz="1042988">
              <a:tabLst>
                <a:tab pos="182563" algn="l"/>
              </a:tabLst>
              <a:defRPr/>
            </a:pPr>
            <a:r>
              <a:rPr lang="en-US" sz="1400" kern="1200" dirty="0">
                <a:latin typeface="Trebuchet MS" pitchFamily="34" charset="0"/>
              </a:rPr>
              <a:t>W. Scott Balestrier, CPA</a:t>
            </a:r>
          </a:p>
          <a:p>
            <a:pPr marL="0" lvl="1">
              <a:spcAft>
                <a:spcPts val="0"/>
              </a:spcAft>
            </a:pPr>
            <a:r>
              <a:rPr lang="en-US" sz="1200" kern="1200" dirty="0">
                <a:latin typeface="Trebuchet MS" pitchFamily="34" charset="0"/>
              </a:rPr>
              <a:t>Tax Office Managing Partner</a:t>
            </a:r>
            <a:endParaRPr lang="en-US" dirty="0"/>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71517" r="4179"/>
          <a:stretch/>
        </p:blipFill>
        <p:spPr>
          <a:xfrm>
            <a:off x="463407" y="4728486"/>
            <a:ext cx="229175" cy="228600"/>
          </a:xfrm>
          <a:prstGeom prst="rect">
            <a:avLst/>
          </a:prstGeom>
        </p:spPr>
      </p:pic>
      <p:pic>
        <p:nvPicPr>
          <p:cNvPr id="8" name="Picture Placeholder 7">
            <a:extLst>
              <a:ext uri="{FF2B5EF4-FFF2-40B4-BE49-F238E27FC236}">
                <a16:creationId xmlns:a16="http://schemas.microsoft.com/office/drawing/2014/main" id="{CCAF97E3-898E-4C89-A029-02D43C04BE37}"/>
              </a:ext>
            </a:extLst>
          </p:cNvPr>
          <p:cNvPicPr>
            <a:picLocks noGrp="1" noChangeAspect="1"/>
          </p:cNvPicPr>
          <p:nvPr>
            <p:ph type="pic" sz="quarter" idx="10"/>
          </p:nvPr>
        </p:nvPicPr>
        <p:blipFill>
          <a:blip r:embed="rId5" cstate="print">
            <a:extLst>
              <a:ext uri="{28A0092B-C50C-407E-A947-70E740481C1C}">
                <a14:useLocalDpi xmlns:a14="http://schemas.microsoft.com/office/drawing/2010/main" val="0"/>
              </a:ext>
            </a:extLst>
          </a:blip>
          <a:srcRect t="307" b="307"/>
          <a:stretch>
            <a:fillRect/>
          </a:stretch>
        </p:blipFill>
        <p:spPr/>
      </p:pic>
    </p:spTree>
    <p:extLst>
      <p:ext uri="{BB962C8B-B14F-4D97-AF65-F5344CB8AC3E}">
        <p14:creationId xmlns:p14="http://schemas.microsoft.com/office/powerpoint/2010/main" val="1505209036"/>
      </p:ext>
    </p:extLst>
  </p:cSld>
  <p:clrMapOvr>
    <a:masterClrMapping/>
  </p:clrMapOvr>
</p:sld>
</file>

<file path=ppt/theme/theme1.xml><?xml version="1.0" encoding="utf-8"?>
<a:theme xmlns:a="http://schemas.openxmlformats.org/drawingml/2006/main" name="BDO_PowerPoint_2007_std_310709">
  <a:themeElements>
    <a:clrScheme name="BDO Colors - 2017">
      <a:dk1>
        <a:srgbClr val="404040"/>
      </a:dk1>
      <a:lt1>
        <a:srgbClr val="FFFFFF"/>
      </a:lt1>
      <a:dk2>
        <a:srgbClr val="404040"/>
      </a:dk2>
      <a:lt2>
        <a:srgbClr val="F2F2F2"/>
      </a:lt2>
      <a:accent1>
        <a:srgbClr val="ED1A3B"/>
      </a:accent1>
      <a:accent2>
        <a:srgbClr val="02A5E2"/>
      </a:accent2>
      <a:accent3>
        <a:srgbClr val="DF8639"/>
      </a:accent3>
      <a:accent4>
        <a:srgbClr val="218F8B"/>
      </a:accent4>
      <a:accent5>
        <a:srgbClr val="98002E"/>
      </a:accent5>
      <a:accent6>
        <a:srgbClr val="657C91"/>
      </a:accent6>
      <a:hlink>
        <a:srgbClr val="02A5E2"/>
      </a:hlink>
      <a:folHlink>
        <a:srgbClr val="02A5E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88358B6188484A870990D1B2B4F680" ma:contentTypeVersion="7" ma:contentTypeDescription="Create a new document." ma:contentTypeScope="" ma:versionID="7dc730503737a8d6753ba8364ff3e176">
  <xsd:schema xmlns:xsd="http://www.w3.org/2001/XMLSchema" xmlns:xs="http://www.w3.org/2001/XMLSchema" xmlns:p="http://schemas.microsoft.com/office/2006/metadata/properties" xmlns:ns2="c03592f6-a8dc-4a60-b4f5-268db91e95e5" targetNamespace="http://schemas.microsoft.com/office/2006/metadata/properties" ma:root="true" ma:fieldsID="7f6830d4356fd0d36201593985f03fc6" ns2:_="">
    <xsd:import namespace="c03592f6-a8dc-4a60-b4f5-268db91e95e5"/>
    <xsd:element name="properties">
      <xsd:complexType>
        <xsd:sequence>
          <xsd:element name="documentManagement">
            <xsd:complexType>
              <xsd:all>
                <xsd:element ref="ns2:Preview1" minOccurs="0"/>
                <xsd:element ref="ns2:Title_x0020__x0028_Linked_x0029_" minOccurs="0"/>
                <xsd:element ref="ns2:Template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3592f6-a8dc-4a60-b4f5-268db91e95e5" elementFormDefault="qualified">
    <xsd:import namespace="http://schemas.microsoft.com/office/2006/documentManagement/types"/>
    <xsd:import namespace="http://schemas.microsoft.com/office/infopath/2007/PartnerControls"/>
    <xsd:element name="Preview1" ma:index="2" nillable="true" ma:displayName="Preview" ma:format="Image" ma:internalName="Preview1">
      <xsd:complexType>
        <xsd:complexContent>
          <xsd:extension base="dms:URL">
            <xsd:sequence>
              <xsd:element name="Url" type="dms:ValidUrl" minOccurs="0" nillable="true"/>
              <xsd:element name="Description" type="xsd:string" nillable="true"/>
            </xsd:sequence>
          </xsd:extension>
        </xsd:complexContent>
      </xsd:complexType>
    </xsd:element>
    <xsd:element name="Title_x0020__x0028_Linked_x0029_" ma:index="3" nillable="true" ma:displayName="Title (Linked)" ma:format="Hyperlink" ma:internalName="Title_x0020__x0028_Linked_x0029_">
      <xsd:complexType>
        <xsd:complexContent>
          <xsd:extension base="dms:URL">
            <xsd:sequence>
              <xsd:element name="Url" type="dms:ValidUrl" minOccurs="0" nillable="true"/>
              <xsd:element name="Description" type="xsd:string" nillable="true"/>
            </xsd:sequence>
          </xsd:extension>
        </xsd:complexContent>
      </xsd:complexType>
    </xsd:element>
    <xsd:element name="Template_x0020_type" ma:index="4" nillable="true" ma:displayName="Template type" ma:internalName="Template_x0020_type">
      <xsd:complexType>
        <xsd:complexContent>
          <xsd:extension base="dms:MultiChoice">
            <xsd:sequence>
              <xsd:element name="Value" maxOccurs="unbounded" minOccurs="0" nillable="true">
                <xsd:simpleType>
                  <xsd:restriction base="dms:Choice">
                    <xsd:enumeration value="Agenda"/>
                    <xsd:enumeration value="Bifold"/>
                    <xsd:enumeration value="Bio"/>
                    <xsd:enumeration value="Case study"/>
                    <xsd:enumeration value="Email"/>
                    <xsd:enumeration value="Module"/>
                    <xsd:enumeration value="Name badge"/>
                    <xsd:enumeration value="Oral presentation"/>
                    <xsd:enumeration value="Placemat"/>
                    <xsd:enumeration value="Profile"/>
                    <xsd:enumeration value="Proposal"/>
                    <xsd:enumeration value="RFP"/>
                    <xsd:enumeration value="SOQ"/>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Linked_x0029_ xmlns="c03592f6-a8dc-4a60-b4f5-268db91e95e5">
      <Url>https://bdoworld.bdo.com/sites/mbd/templates/GEN_Firm_Bio-Template.pptx</Url>
      <Description>Professional Bio</Description>
    </Title_x0020__x0028_Linked_x0029_>
    <Template_x0020_type xmlns="c03592f6-a8dc-4a60-b4f5-268db91e95e5">
      <Value>Bio</Value>
    </Template_x0020_type>
    <Preview1 xmlns="c03592f6-a8dc-4a60-b4f5-268db91e95e5">
      <Url>https://bdoworld.bdo.com/sites/mbd/portal-images/Thumbnails/GEN_Firm.Bio_Template_preview.jpg</Url>
      <Description>https://bdoworld.bdo.com/sites/mbd/portal-images/Thumbnails/GEN_Firm.Bio_Template_preview.jpg</Description>
    </Preview1>
  </documentManagement>
</p:properties>
</file>

<file path=customXml/itemProps1.xml><?xml version="1.0" encoding="utf-8"?>
<ds:datastoreItem xmlns:ds="http://schemas.openxmlformats.org/officeDocument/2006/customXml" ds:itemID="{1E470923-8676-4D6A-851E-0D679384F25B}">
  <ds:schemaRefs>
    <ds:schemaRef ds:uri="http://schemas.microsoft.com/sharepoint/v3/contenttype/forms"/>
  </ds:schemaRefs>
</ds:datastoreItem>
</file>

<file path=customXml/itemProps2.xml><?xml version="1.0" encoding="utf-8"?>
<ds:datastoreItem xmlns:ds="http://schemas.openxmlformats.org/officeDocument/2006/customXml" ds:itemID="{BF551BF2-7DBC-4472-A470-03A3D42B5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3592f6-a8dc-4a60-b4f5-268db91e95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5F22B2-9188-436E-A55D-8E84B535B4F2}">
  <ds:schemaRefs>
    <ds:schemaRef ds:uri="http://purl.org/dc/terms/"/>
    <ds:schemaRef ds:uri="http://schemas.openxmlformats.org/package/2006/metadata/core-properties"/>
    <ds:schemaRef ds:uri="c03592f6-a8dc-4a60-b4f5-268db91e95e5"/>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BDO_PowerPoint_2007_std_310709.potx</Template>
  <TotalTime>0</TotalTime>
  <Words>204</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Lucida Grande</vt:lpstr>
      <vt:lpstr>Trebuchet MS</vt:lpstr>
      <vt:lpstr>Univers HSBCPB Con 520</vt:lpstr>
      <vt:lpstr>BDO_PowerPoint_2007_std_310709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2016-07-07T21:19:41Z</dcterms:created>
  <dcterms:modified xsi:type="dcterms:W3CDTF">2019-09-12T22:45:05Z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0x010100D088358B6188484A870990D1B2B4F680</vt:lpwstr>
  </property>
  <property fmtid="{D5CDD505-2E9C-101B-9397-08002B2CF9AE}" pid="3" name="collateral-type">
    <vt:lpwstr>;#Bio;#</vt:lpwstr>
  </property>
</Properties>
</file>